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0" r:id="rId5"/>
    <p:sldId id="271" r:id="rId6"/>
    <p:sldId id="273" r:id="rId7"/>
    <p:sldId id="258" r:id="rId8"/>
    <p:sldId id="259" r:id="rId9"/>
    <p:sldId id="275" r:id="rId10"/>
    <p:sldId id="263" r:id="rId11"/>
    <p:sldId id="267" r:id="rId12"/>
    <p:sldId id="266" r:id="rId13"/>
    <p:sldId id="265" r:id="rId14"/>
    <p:sldId id="264" r:id="rId15"/>
    <p:sldId id="262" r:id="rId16"/>
    <p:sldId id="260" r:id="rId17"/>
    <p:sldId id="261" r:id="rId18"/>
    <p:sldId id="268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-8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55776" y="1988839"/>
            <a:ext cx="6780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государственных символов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МБОУ «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Красноключинская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8" y="5229200"/>
            <a:ext cx="200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Нижнекамск, 2015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60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98" r="20000" b="7272"/>
          <a:stretch/>
        </p:blipFill>
        <p:spPr>
          <a:xfrm>
            <a:off x="6588224" y="836712"/>
            <a:ext cx="1805936" cy="2469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2020"/>
          <a:stretch/>
        </p:blipFill>
        <p:spPr>
          <a:xfrm>
            <a:off x="1835696" y="3573016"/>
            <a:ext cx="1820416" cy="2456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601" y="1961552"/>
            <a:ext cx="2254764" cy="1503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898" y="4559767"/>
            <a:ext cx="2205261" cy="14701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449239"/>
            <a:ext cx="2513283" cy="16755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3461356" y="1228110"/>
            <a:ext cx="2727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народного единства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30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484" y="1484784"/>
            <a:ext cx="4499992" cy="2999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5148064" y="4725144"/>
            <a:ext cx="2225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родных языков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53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864840"/>
            <a:ext cx="3995936" cy="299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4519761" y="4420128"/>
            <a:ext cx="3822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чтецов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«Овеянные славой герб мой и гимн»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4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425" y="878686"/>
            <a:ext cx="3880471" cy="2910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4187063" y="4067780"/>
            <a:ext cx="40035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успехи во Славу Отчизны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Лыжные гонки - 2015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58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602" y="980728"/>
            <a:ext cx="2784309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344" y="2204864"/>
            <a:ext cx="2651787" cy="1988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4788024" y="4653136"/>
            <a:ext cx="2177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Лыжня России-2015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Штандарт школы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0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40" y="850404"/>
            <a:ext cx="4782277" cy="3586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4716016" y="5085184"/>
            <a:ext cx="3280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Знамя Победы. Митинг к 9 Мая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75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t="27474" r="27727" b="22223"/>
          <a:stretch/>
        </p:blipFill>
        <p:spPr>
          <a:xfrm>
            <a:off x="3560903" y="836712"/>
            <a:ext cx="4849661" cy="3057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4355976" y="4473986"/>
            <a:ext cx="3626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Митинг 9 Мая.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обучающихся школы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41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124744"/>
            <a:ext cx="4608512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4788024" y="5013176"/>
            <a:ext cx="3698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День родных языков.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национальных блюд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49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28746" y="5251091"/>
            <a:ext cx="3597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рисунков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«Татарстан – мой край любимый»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758631"/>
            <a:ext cx="2531772" cy="18988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186" y="758631"/>
            <a:ext cx="2615274" cy="1961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252" y="2934326"/>
            <a:ext cx="2771800" cy="2078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846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47864" y="4604760"/>
            <a:ext cx="5277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в пришкольном оздоровительном лагере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«Знаешь ли ты символы Родины?»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836712"/>
            <a:ext cx="2771800" cy="2078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812" y="2132856"/>
            <a:ext cx="2987824" cy="2240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6937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958416"/>
            <a:ext cx="4668011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4067944" y="4964575"/>
            <a:ext cx="4408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гимнов РФ и РТ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торжественной линейке ко Дню знаний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89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73074" y="4332664"/>
            <a:ext cx="38937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Стенды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«Государственные символы РФ и РТ»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14344" r="-385" b="27609"/>
          <a:stretch/>
        </p:blipFill>
        <p:spPr>
          <a:xfrm>
            <a:off x="3643338" y="1556792"/>
            <a:ext cx="4833570" cy="22293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4874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38152" y="5251091"/>
            <a:ext cx="3778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«Символика РФ и РТ»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980728"/>
            <a:ext cx="4572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6016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24" y="4792549"/>
            <a:ext cx="3075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«Государственная символика 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и Татарстана»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614" y="836712"/>
            <a:ext cx="5088565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4151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39952" y="4797152"/>
            <a:ext cx="44881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истории Государственных символов»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Главы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Красноключинского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 поселения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Зайнутдинова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И.К..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391" y="2564905"/>
            <a:ext cx="3563888" cy="2375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785262"/>
            <a:ext cx="3208355" cy="21389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1529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340768"/>
            <a:ext cx="2016224" cy="1512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6" r="26513"/>
          <a:stretch/>
        </p:blipFill>
        <p:spPr>
          <a:xfrm>
            <a:off x="3851920" y="1055380"/>
            <a:ext cx="2043958" cy="2369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4127867" y="5336424"/>
            <a:ext cx="4493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 символов Великой Победы.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«Георгиевская лента»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083048"/>
            <a:ext cx="2936438" cy="22023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4603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96752"/>
            <a:ext cx="4427984" cy="3320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4564238" y="5085184"/>
            <a:ext cx="3011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Говорящая выставка 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символах Великой Победы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10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" y="-1"/>
            <a:ext cx="9159521" cy="68696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04068" y="4437112"/>
            <a:ext cx="49480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Символы Победы. Экскурсия в школьный музей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Экскурсоводы – воспитанники 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кружка «Краеведение»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6" r="30303" b="13536"/>
          <a:stretch/>
        </p:blipFill>
        <p:spPr>
          <a:xfrm>
            <a:off x="3787851" y="908720"/>
            <a:ext cx="4564238" cy="30858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6738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169</Words>
  <Application>Microsoft Office PowerPoint</Application>
  <PresentationFormat>Экран (4:3)</PresentationFormat>
  <Paragraphs>40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Лагинская Елена</cp:lastModifiedBy>
  <cp:revision>10</cp:revision>
  <dcterms:created xsi:type="dcterms:W3CDTF">2015-06-03T18:39:57Z</dcterms:created>
  <dcterms:modified xsi:type="dcterms:W3CDTF">2015-06-05T18:35:04Z</dcterms:modified>
</cp:coreProperties>
</file>