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1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3A9C-6C65-44C1-8E63-300873F1FB8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A446-C10E-4119-AE20-0D54AAA20B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РДШ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932856" y="764704"/>
            <a:ext cx="112697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1560" y="1484784"/>
            <a:ext cx="194421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военно</a:t>
            </a:r>
            <a:r>
              <a:rPr lang="ru-RU" dirty="0" smtClean="0"/>
              <a:t>- патриотическое направление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843808" y="1484784"/>
            <a:ext cx="151216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Направление гражданская активность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148064" y="1556792"/>
            <a:ext cx="1584175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Направление Личностное развитие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164288" y="1556792"/>
            <a:ext cx="165618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Инфо-медийное</a:t>
            </a:r>
            <a:r>
              <a:rPr lang="ru-RU" dirty="0" smtClean="0"/>
              <a:t> направление.</a:t>
            </a:r>
            <a:endParaRPr lang="ru-RU" dirty="0"/>
          </a:p>
        </p:txBody>
      </p: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364088" y="980728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779912" y="980728"/>
            <a:ext cx="720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39552" y="2792738"/>
            <a:ext cx="738664" cy="27965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ЮДП</a:t>
            </a:r>
          </a:p>
          <a:p>
            <a:pPr algn="ctr"/>
            <a:r>
              <a:rPr lang="ru-RU" dirty="0" smtClean="0"/>
              <a:t>Юная дружина пожарных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547664" y="2780928"/>
            <a:ext cx="1015663" cy="2880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ЮИДД</a:t>
            </a:r>
          </a:p>
          <a:p>
            <a:pPr algn="ctr"/>
            <a:r>
              <a:rPr lang="ru-RU" dirty="0" smtClean="0"/>
              <a:t>Юные инспекторы дорожного </a:t>
            </a:r>
            <a:r>
              <a:rPr lang="ru-RU" dirty="0"/>
              <a:t>д</a:t>
            </a:r>
            <a:r>
              <a:rPr lang="ru-RU" dirty="0" smtClean="0"/>
              <a:t>вижения.</a:t>
            </a:r>
            <a:endParaRPr lang="ru-RU" dirty="0"/>
          </a:p>
        </p:txBody>
      </p:sp>
      <p:cxnSp>
        <p:nvCxnSpPr>
          <p:cNvPr id="32" name="Прямая со стрелкой 31"/>
          <p:cNvCxnSpPr>
            <a:endCxn id="28" idx="0"/>
          </p:cNvCxnSpPr>
          <p:nvPr/>
        </p:nvCxnSpPr>
        <p:spPr>
          <a:xfrm flipH="1">
            <a:off x="908884" y="2420888"/>
            <a:ext cx="62716" cy="371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9" idx="0"/>
          </p:cNvCxnSpPr>
          <p:nvPr/>
        </p:nvCxnSpPr>
        <p:spPr>
          <a:xfrm>
            <a:off x="1979712" y="2420888"/>
            <a:ext cx="7578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987825" y="2793177"/>
            <a:ext cx="923330" cy="286807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n-US" sz="1600" dirty="0" smtClean="0"/>
              <a:t>SMS </a:t>
            </a:r>
            <a:endParaRPr lang="ru-RU" sz="1600" dirty="0" smtClean="0"/>
          </a:p>
          <a:p>
            <a:pPr algn="ctr"/>
            <a:r>
              <a:rPr lang="ru-RU" sz="1600" dirty="0" smtClean="0"/>
              <a:t>Анти- наркотический проект самостоятельные дети</a:t>
            </a:r>
            <a:endParaRPr lang="ru-RU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4067944" y="2852936"/>
            <a:ext cx="461665" cy="27363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Волонтеры </a:t>
            </a:r>
            <a:endParaRPr lang="ru-RU" dirty="0"/>
          </a:p>
        </p:txBody>
      </p:sp>
      <p:cxnSp>
        <p:nvCxnSpPr>
          <p:cNvPr id="38" name="Прямая со стрелкой 37"/>
          <p:cNvCxnSpPr>
            <a:endCxn id="35" idx="0"/>
          </p:cNvCxnSpPr>
          <p:nvPr/>
        </p:nvCxnSpPr>
        <p:spPr>
          <a:xfrm flipH="1">
            <a:off x="3449490" y="2420888"/>
            <a:ext cx="42390" cy="372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36" idx="0"/>
          </p:cNvCxnSpPr>
          <p:nvPr/>
        </p:nvCxnSpPr>
        <p:spPr>
          <a:xfrm>
            <a:off x="3995936" y="2420888"/>
            <a:ext cx="302841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32040" y="2924944"/>
            <a:ext cx="461665" cy="2736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5580112" y="2924944"/>
            <a:ext cx="461665" cy="2736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Здоровье и спорт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156176" y="2924944"/>
            <a:ext cx="738664" cy="2736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Профессиональная ориентация</a:t>
            </a:r>
            <a:endParaRPr lang="ru-RU" dirty="0"/>
          </a:p>
        </p:txBody>
      </p:sp>
      <p:cxnSp>
        <p:nvCxnSpPr>
          <p:cNvPr id="47" name="Прямая со стрелкой 46"/>
          <p:cNvCxnSpPr>
            <a:endCxn id="43" idx="0"/>
          </p:cNvCxnSpPr>
          <p:nvPr/>
        </p:nvCxnSpPr>
        <p:spPr>
          <a:xfrm flipH="1">
            <a:off x="5162873" y="2564904"/>
            <a:ext cx="201215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19" idx="2"/>
            <a:endCxn id="44" idx="0"/>
          </p:cNvCxnSpPr>
          <p:nvPr/>
        </p:nvCxnSpPr>
        <p:spPr>
          <a:xfrm flipH="1">
            <a:off x="5810945" y="2480122"/>
            <a:ext cx="129207" cy="4448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45" idx="0"/>
          </p:cNvCxnSpPr>
          <p:nvPr/>
        </p:nvCxnSpPr>
        <p:spPr>
          <a:xfrm>
            <a:off x="6372200" y="2492896"/>
            <a:ext cx="1533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228184" y="836712"/>
            <a:ext cx="151216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164288" y="2924944"/>
            <a:ext cx="461665" cy="26642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err="1" smtClean="0"/>
              <a:t>блогеры</a:t>
            </a:r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7884368" y="2996951"/>
            <a:ext cx="461665" cy="25922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журналисты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8532440" y="2996953"/>
            <a:ext cx="461665" cy="25922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ru-RU" dirty="0" smtClean="0"/>
              <a:t>фотографы</a:t>
            </a:r>
            <a:endParaRPr lang="ru-RU" dirty="0"/>
          </a:p>
        </p:txBody>
      </p:sp>
      <p:cxnSp>
        <p:nvCxnSpPr>
          <p:cNvPr id="58" name="Прямая со стрелкой 57"/>
          <p:cNvCxnSpPr>
            <a:endCxn id="54" idx="0"/>
          </p:cNvCxnSpPr>
          <p:nvPr/>
        </p:nvCxnSpPr>
        <p:spPr>
          <a:xfrm flipH="1">
            <a:off x="7395121" y="2564904"/>
            <a:ext cx="129207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endCxn id="55" idx="0"/>
          </p:cNvCxnSpPr>
          <p:nvPr/>
        </p:nvCxnSpPr>
        <p:spPr>
          <a:xfrm>
            <a:off x="8100392" y="2564904"/>
            <a:ext cx="14809" cy="432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ДОО </a:t>
            </a:r>
            <a:r>
              <a:rPr lang="ru-RU" dirty="0" smtClean="0"/>
              <a:t>«Звездная»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772816"/>
            <a:ext cx="151216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772816"/>
            <a:ext cx="177260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здравоохранения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спорта.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067944" y="1844824"/>
            <a:ext cx="144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культуры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1844824"/>
            <a:ext cx="161445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социальной защиты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52320" y="1844824"/>
            <a:ext cx="144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СМИ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259632" y="1196752"/>
            <a:ext cx="136815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059832" y="1196752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0"/>
          </p:cNvCxnSpPr>
          <p:nvPr/>
        </p:nvCxnSpPr>
        <p:spPr>
          <a:xfrm>
            <a:off x="4499992" y="1196752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24128" y="1124744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0"/>
          </p:cNvCxnSpPr>
          <p:nvPr/>
        </p:nvCxnSpPr>
        <p:spPr>
          <a:xfrm>
            <a:off x="7092280" y="1196752"/>
            <a:ext cx="108012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75856" y="3140968"/>
            <a:ext cx="3240360" cy="5539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Вице-президент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79912" y="4365104"/>
            <a:ext cx="1944763" cy="5539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3568" y="5085184"/>
            <a:ext cx="234711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Администрация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8184" y="5085184"/>
            <a:ext cx="252028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Педагогический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endCxn id="20" idx="1"/>
          </p:cNvCxnSpPr>
          <p:nvPr/>
        </p:nvCxnSpPr>
        <p:spPr>
          <a:xfrm>
            <a:off x="971600" y="2420888"/>
            <a:ext cx="2304256" cy="9970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203848" y="2636912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788024" y="249289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5868144" y="2708920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0" idx="3"/>
          </p:cNvCxnSpPr>
          <p:nvPr/>
        </p:nvCxnSpPr>
        <p:spPr>
          <a:xfrm flipH="1">
            <a:off x="6516216" y="2492896"/>
            <a:ext cx="1512168" cy="9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0" idx="2"/>
            <a:endCxn id="20" idx="2"/>
          </p:cNvCxnSpPr>
          <p:nvPr/>
        </p:nvCxnSpPr>
        <p:spPr>
          <a:xfrm>
            <a:off x="4896036" y="3694966"/>
            <a:ext cx="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войная стрелка вверх/вниз 35"/>
          <p:cNvSpPr/>
          <p:nvPr/>
        </p:nvSpPr>
        <p:spPr>
          <a:xfrm>
            <a:off x="4644008" y="3717032"/>
            <a:ext cx="288032" cy="6480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войная стрелка вверх/вниз 36"/>
          <p:cNvSpPr/>
          <p:nvPr/>
        </p:nvSpPr>
        <p:spPr>
          <a:xfrm rot="3212111">
            <a:off x="3254352" y="4747957"/>
            <a:ext cx="484632" cy="104716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верх/вниз 37"/>
          <p:cNvSpPr/>
          <p:nvPr/>
        </p:nvSpPr>
        <p:spPr>
          <a:xfrm rot="18111161">
            <a:off x="5584469" y="4776787"/>
            <a:ext cx="484632" cy="95790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772816"/>
            <a:ext cx="151216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772816"/>
            <a:ext cx="177260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здравоохранения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спорта.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067944" y="1844824"/>
            <a:ext cx="144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культуры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1844824"/>
            <a:ext cx="161445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социальной защиты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52320" y="1844824"/>
            <a:ext cx="144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Министерство СМИ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259632" y="1196752"/>
            <a:ext cx="136815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059832" y="1196752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6" idx="0"/>
          </p:cNvCxnSpPr>
          <p:nvPr/>
        </p:nvCxnSpPr>
        <p:spPr>
          <a:xfrm>
            <a:off x="4499992" y="1196752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24128" y="1124744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9" idx="0"/>
          </p:cNvCxnSpPr>
          <p:nvPr/>
        </p:nvCxnSpPr>
        <p:spPr>
          <a:xfrm>
            <a:off x="7092280" y="1196752"/>
            <a:ext cx="108012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75856" y="3140968"/>
            <a:ext cx="3240360" cy="5539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Вице-президент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79912" y="4365104"/>
            <a:ext cx="1944763" cy="5539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0838" y="5085184"/>
            <a:ext cx="195258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Классный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32240" y="5085184"/>
            <a:ext cx="2016224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- организатор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endCxn id="20" idx="1"/>
          </p:cNvCxnSpPr>
          <p:nvPr/>
        </p:nvCxnSpPr>
        <p:spPr>
          <a:xfrm>
            <a:off x="971600" y="2420888"/>
            <a:ext cx="2304256" cy="9970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203848" y="2636912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788024" y="249289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5868144" y="2708920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0" idx="3"/>
          </p:cNvCxnSpPr>
          <p:nvPr/>
        </p:nvCxnSpPr>
        <p:spPr>
          <a:xfrm flipH="1">
            <a:off x="6516216" y="2492896"/>
            <a:ext cx="1512168" cy="9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0" idx="2"/>
            <a:endCxn id="20" idx="2"/>
          </p:cNvCxnSpPr>
          <p:nvPr/>
        </p:nvCxnSpPr>
        <p:spPr>
          <a:xfrm>
            <a:off x="4896036" y="3694966"/>
            <a:ext cx="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войная стрелка вверх/вниз 35"/>
          <p:cNvSpPr/>
          <p:nvPr/>
        </p:nvSpPr>
        <p:spPr>
          <a:xfrm>
            <a:off x="4644008" y="3717032"/>
            <a:ext cx="288032" cy="64807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войная стрелка вверх/вниз 36"/>
          <p:cNvSpPr/>
          <p:nvPr/>
        </p:nvSpPr>
        <p:spPr>
          <a:xfrm rot="4005343">
            <a:off x="3034190" y="4486825"/>
            <a:ext cx="484632" cy="104716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войная стрелка вверх/вниз 37"/>
          <p:cNvSpPr/>
          <p:nvPr/>
        </p:nvSpPr>
        <p:spPr>
          <a:xfrm rot="17523617">
            <a:off x="6008175" y="4517868"/>
            <a:ext cx="484632" cy="109529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ru-RU" dirty="0" smtClean="0"/>
              <a:t>Обязанности актива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Мин. Образования </a:t>
            </a:r>
            <a:r>
              <a:rPr lang="ru-RU" sz="2400" dirty="0" smtClean="0"/>
              <a:t>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списки класса, помощь ребятам пропустившим занятия, проверка учебников одноклассников.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Мин. Культуры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подготовка творческих конкурсов, организация развлекательных мероприятий.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Мин. Здравоохранения и спорта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проведение ежедневной зарядки, помощь в организации и сбор команды для школьных соревнований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Мин. Социальной защиты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организация и проведение благотворительных акций, помощь школьным волонтерам, реализация социальных проектов.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Мин.СМИ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ведение странички в социальных сетях, где рассказывает о проходящих и предстоящих мероприятиях в классе и в школе.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182</Words>
  <Application>Microsoft Office PowerPoint</Application>
  <PresentationFormat>Экран (4:3)</PresentationFormat>
  <Paragraphs>55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Структура РДШ</vt:lpstr>
      <vt:lpstr>ДОО «Звездная»</vt:lpstr>
      <vt:lpstr>Актив класса</vt:lpstr>
      <vt:lpstr>Обязанности актива класса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РДШ</dc:title>
  <dc:creator>Руслан</dc:creator>
  <cp:lastModifiedBy>1</cp:lastModifiedBy>
  <cp:revision>9</cp:revision>
  <dcterms:created xsi:type="dcterms:W3CDTF">2018-09-24T15:47:01Z</dcterms:created>
  <dcterms:modified xsi:type="dcterms:W3CDTF">2019-01-24T11:09:14Z</dcterms:modified>
</cp:coreProperties>
</file>