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60" r:id="rId5"/>
    <p:sldId id="261" r:id="rId6"/>
    <p:sldId id="262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1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47" autoAdjust="0"/>
  </p:normalViewPr>
  <p:slideViewPr>
    <p:cSldViewPr>
      <p:cViewPr varScale="1">
        <p:scale>
          <a:sx n="49" d="100"/>
          <a:sy n="49" d="100"/>
        </p:scale>
        <p:origin x="-121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BB20-5EBD-4672-AD91-5267CD65F9B1}" type="datetimeFigureOut">
              <a:rPr lang="ru-RU" smtClean="0"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FE72C-309D-4455-AA8D-74D0810D8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09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BB20-5EBD-4672-AD91-5267CD65F9B1}" type="datetimeFigureOut">
              <a:rPr lang="ru-RU" smtClean="0"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FE72C-309D-4455-AA8D-74D0810D8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943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BB20-5EBD-4672-AD91-5267CD65F9B1}" type="datetimeFigureOut">
              <a:rPr lang="ru-RU" smtClean="0"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FE72C-309D-4455-AA8D-74D0810D8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461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BB20-5EBD-4672-AD91-5267CD65F9B1}" type="datetimeFigureOut">
              <a:rPr lang="ru-RU" smtClean="0"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FE72C-309D-4455-AA8D-74D0810D8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473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BB20-5EBD-4672-AD91-5267CD65F9B1}" type="datetimeFigureOut">
              <a:rPr lang="ru-RU" smtClean="0"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FE72C-309D-4455-AA8D-74D0810D8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03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BB20-5EBD-4672-AD91-5267CD65F9B1}" type="datetimeFigureOut">
              <a:rPr lang="ru-RU" smtClean="0"/>
              <a:t>16.11.2013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FE72C-309D-4455-AA8D-74D0810D8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75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BB20-5EBD-4672-AD91-5267CD65F9B1}" type="datetimeFigureOut">
              <a:rPr lang="ru-RU" smtClean="0"/>
              <a:t>16.11.2013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FE72C-309D-4455-AA8D-74D0810D8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394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BB20-5EBD-4672-AD91-5267CD65F9B1}" type="datetimeFigureOut">
              <a:rPr lang="ru-RU" smtClean="0"/>
              <a:t>16.11.2013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FE72C-309D-4455-AA8D-74D0810D8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152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BB20-5EBD-4672-AD91-5267CD65F9B1}" type="datetimeFigureOut">
              <a:rPr lang="ru-RU" smtClean="0"/>
              <a:t>16.11.2013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FE72C-309D-4455-AA8D-74D0810D8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314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BB20-5EBD-4672-AD91-5267CD65F9B1}" type="datetimeFigureOut">
              <a:rPr lang="ru-RU" smtClean="0"/>
              <a:t>16.11.2013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FE72C-309D-4455-AA8D-74D0810D8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714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BB20-5EBD-4672-AD91-5267CD65F9B1}" type="datetimeFigureOut">
              <a:rPr lang="ru-RU" smtClean="0"/>
              <a:t>16.11.2013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FE72C-309D-4455-AA8D-74D0810D8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785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9BB20-5EBD-4672-AD91-5267CD65F9B1}" type="datetimeFigureOut">
              <a:rPr lang="ru-RU" smtClean="0"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FE72C-309D-4455-AA8D-74D0810D8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8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160239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Отчет о проведенной акции</a:t>
            </a: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«Здоровая пробежка»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sz="4400" dirty="0" smtClean="0">
                <a:solidFill>
                  <a:srgbClr val="1D1DD3"/>
                </a:solidFill>
              </a:rPr>
              <a:t>МБОУ «</a:t>
            </a:r>
            <a:r>
              <a:rPr lang="ru-RU" sz="4400" dirty="0" err="1" smtClean="0">
                <a:solidFill>
                  <a:srgbClr val="1D1DD3"/>
                </a:solidFill>
              </a:rPr>
              <a:t>Елантовская</a:t>
            </a:r>
            <a:r>
              <a:rPr lang="ru-RU" sz="4400" dirty="0" smtClean="0">
                <a:solidFill>
                  <a:srgbClr val="1D1DD3"/>
                </a:solidFill>
              </a:rPr>
              <a:t> ООШ»</a:t>
            </a:r>
          </a:p>
          <a:p>
            <a:r>
              <a:rPr lang="ru-RU" sz="4400" dirty="0" smtClean="0">
                <a:solidFill>
                  <a:srgbClr val="1D1DD3"/>
                </a:solidFill>
              </a:rPr>
              <a:t>ДОО «Дружба»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036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6796" y="934234"/>
            <a:ext cx="7772400" cy="91059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1D1DD3"/>
                </a:solidFill>
              </a:rPr>
              <a:t>Информационная газета ЗОЖ</a:t>
            </a:r>
            <a:r>
              <a:rPr lang="ru-RU" sz="2000" dirty="0" smtClean="0">
                <a:solidFill>
                  <a:srgbClr val="1D1DD3"/>
                </a:solidFill>
              </a:rPr>
              <a:t/>
            </a:r>
            <a:br>
              <a:rPr lang="ru-RU" sz="2000" dirty="0" smtClean="0">
                <a:solidFill>
                  <a:srgbClr val="1D1DD3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МЫ- за здоровый образ жизни!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DCIM\101MSDCF\DSC046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43454"/>
            <a:ext cx="6120680" cy="459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8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Утро начинаем с зарядки.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7011624" cy="5258718"/>
          </a:xfrm>
        </p:spPr>
      </p:pic>
    </p:spTree>
    <p:extLst>
      <p:ext uri="{BB962C8B-B14F-4D97-AF65-F5344CB8AC3E}">
        <p14:creationId xmlns:p14="http://schemas.microsoft.com/office/powerpoint/2010/main" val="337759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зарядку становись.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340768"/>
            <a:ext cx="6473693" cy="4855270"/>
          </a:xfrm>
        </p:spPr>
      </p:pic>
    </p:spTree>
    <p:extLst>
      <p:ext uri="{BB962C8B-B14F-4D97-AF65-F5344CB8AC3E}">
        <p14:creationId xmlns:p14="http://schemas.microsoft.com/office/powerpoint/2010/main" val="156368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Приседайте до упаду.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62882"/>
            <a:ext cx="7056783" cy="5292587"/>
          </a:xfrm>
        </p:spPr>
      </p:pic>
    </p:spTree>
    <p:extLst>
      <p:ext uri="{BB962C8B-B14F-4D97-AF65-F5344CB8AC3E}">
        <p14:creationId xmlns:p14="http://schemas.microsoft.com/office/powerpoint/2010/main" val="214677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Здоровая пробежка.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22766"/>
            <a:ext cx="6768752" cy="5076564"/>
          </a:xfrm>
        </p:spPr>
      </p:pic>
    </p:spTree>
    <p:extLst>
      <p:ext uri="{BB962C8B-B14F-4D97-AF65-F5344CB8AC3E}">
        <p14:creationId xmlns:p14="http://schemas.microsoft.com/office/powerpoint/2010/main" val="64554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1D1DD3"/>
                </a:solidFill>
              </a:rPr>
              <a:t>Результаты акции</a:t>
            </a:r>
            <a:endParaRPr lang="ru-RU" b="1" dirty="0">
              <a:solidFill>
                <a:srgbClr val="1D1DD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	В результате проведения акции были проведены следующие мероприятия: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 Выпуск  стенгазеты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 </a:t>
            </a:r>
            <a:r>
              <a:rPr lang="ru-RU" dirty="0" smtClean="0"/>
              <a:t>Раздача листовок «За здоровый образ жизни»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Утренняя зарядка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Стихи о здоровом образе жизни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В акции приняли участие 66 учащихся и 20 взрослых.</a:t>
            </a:r>
          </a:p>
          <a:p>
            <a:pPr marL="0" indent="0" algn="r">
              <a:buNone/>
            </a:pPr>
            <a:r>
              <a:rPr lang="ru-RU" dirty="0"/>
              <a:t>	</a:t>
            </a:r>
            <a:r>
              <a:rPr lang="ru-RU" sz="2600" dirty="0" smtClean="0"/>
              <a:t>Педагог-организатор  </a:t>
            </a:r>
            <a:r>
              <a:rPr lang="ru-RU" sz="2600" dirty="0" err="1" smtClean="0"/>
              <a:t>Кропотова</a:t>
            </a:r>
            <a:r>
              <a:rPr lang="ru-RU" sz="2600" dirty="0" smtClean="0"/>
              <a:t> Н.С.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5344627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34</Words>
  <Application>Microsoft Office PowerPoint</Application>
  <PresentationFormat>Экран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Отчет о проведенной акции «Здоровая пробежка»</vt:lpstr>
      <vt:lpstr>Информационная газета ЗОЖ МЫ- за здоровый образ жизни!</vt:lpstr>
      <vt:lpstr>Утро начинаем с зарядки.</vt:lpstr>
      <vt:lpstr>На зарядку становись.</vt:lpstr>
      <vt:lpstr>Приседайте до упаду.</vt:lpstr>
      <vt:lpstr>Здоровая пробежка.</vt:lpstr>
      <vt:lpstr>Результаты акции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ЗОЖ МЫ- за здоровый образ жизни!</dc:title>
  <dc:creator>вера</dc:creator>
  <cp:lastModifiedBy>ГАЛИНА</cp:lastModifiedBy>
  <cp:revision>8</cp:revision>
  <dcterms:created xsi:type="dcterms:W3CDTF">2013-11-16T05:15:13Z</dcterms:created>
  <dcterms:modified xsi:type="dcterms:W3CDTF">2013-11-16T07:41:57Z</dcterms:modified>
</cp:coreProperties>
</file>