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2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37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1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3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9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2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7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3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8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8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E26CA-B095-4877-8B70-E4BF838BD1B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283574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Всероссийский физкультурно-спортивный комплекс</a:t>
            </a: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«Готов к труду и обороне!»</a:t>
            </a:r>
            <a:br>
              <a:rPr lang="ru-RU" sz="40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(ГТО)</a:t>
            </a:r>
            <a:endParaRPr lang="ru-RU" sz="4000" b="1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61048"/>
            <a:ext cx="8104414" cy="2808312"/>
          </a:xfrm>
        </p:spPr>
        <p:txBody>
          <a:bodyPr>
            <a:normAutofit/>
          </a:bodyPr>
          <a:lstStyle/>
          <a:p>
            <a:pPr algn="r"/>
            <a:endParaRPr lang="ru-RU" sz="2800" dirty="0" smtClean="0">
              <a:latin typeface="Batang" pitchFamily="18" charset="-127"/>
              <a:ea typeface="Batang" pitchFamily="18" charset="-127"/>
            </a:endParaRPr>
          </a:p>
          <a:p>
            <a:pPr algn="r"/>
            <a:endParaRPr lang="ru-RU" sz="2800" dirty="0">
              <a:latin typeface="Batang" pitchFamily="18" charset="-127"/>
              <a:ea typeface="Batang" pitchFamily="18" charset="-127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Презентацию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подготовил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учитель физической культуры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МБОУ «</a:t>
            </a:r>
            <a:r>
              <a:rPr lang="ru-RU" sz="2000" dirty="0" err="1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Елантовская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 ООШ» </a:t>
            </a:r>
            <a:r>
              <a:rPr lang="ru-RU" sz="2000" dirty="0" err="1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с.Елантово</a:t>
            </a:r>
            <a:endParaRPr lang="ru-RU" sz="2000" dirty="0" smtClean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Плеханова А.А.</a:t>
            </a:r>
            <a:endParaRPr lang="ru-RU" sz="2000" dirty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53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7158" y="571480"/>
            <a:ext cx="2614570" cy="240030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Нормы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ГТО</a:t>
            </a:r>
            <a:b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2 ступень</a:t>
            </a:r>
            <a:endParaRPr lang="ru-RU" dirty="0"/>
          </a:p>
        </p:txBody>
      </p:sp>
      <p:pic>
        <p:nvPicPr>
          <p:cNvPr id="4098" name="Picture 2" descr="C:\Users\LA\Pictures\gto-stup-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"/>
            <a:ext cx="53578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500438"/>
            <a:ext cx="2833888" cy="281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Викторина о спорте.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500694" y="1115109"/>
            <a:ext cx="3186106" cy="552860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Гонка</a:t>
            </a:r>
          </a:p>
          <a:p>
            <a:r>
              <a:rPr lang="ru-RU" sz="2000" b="1" dirty="0" smtClean="0"/>
              <a:t>Биатлон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4 года</a:t>
            </a:r>
          </a:p>
          <a:p>
            <a:r>
              <a:rPr lang="ru-RU" sz="2000" b="1" dirty="0" smtClean="0"/>
              <a:t>Газон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Баскетбольный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3</a:t>
            </a:r>
          </a:p>
          <a:p>
            <a:r>
              <a:rPr lang="ru-RU" sz="2000" b="1" dirty="0" smtClean="0"/>
              <a:t>Удаление</a:t>
            </a:r>
          </a:p>
          <a:p>
            <a:r>
              <a:rPr lang="ru-RU" sz="2000" b="1" dirty="0" smtClean="0"/>
              <a:t>Бита</a:t>
            </a:r>
          </a:p>
          <a:p>
            <a:r>
              <a:rPr lang="ru-RU" sz="2000" b="1" dirty="0" smtClean="0"/>
              <a:t>Девиз Олимпийских игр</a:t>
            </a:r>
          </a:p>
          <a:p>
            <a:r>
              <a:rPr lang="ru-RU" sz="2000" b="1" dirty="0" smtClean="0"/>
              <a:t>Рекорд 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7346"/>
            <a:ext cx="55801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000" dirty="0" smtClean="0"/>
              <a:t>1.Как </a:t>
            </a:r>
            <a:r>
              <a:rPr lang="ru-RU" sz="2000" dirty="0"/>
              <a:t>называются соревнования велосипедистов и лыжников</a:t>
            </a:r>
            <a:r>
              <a:rPr lang="ru-RU" sz="2000" dirty="0" smtClean="0"/>
              <a:t>? 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. Как называются соревнования, куда входят лыжные гонки со стрельбой на огневом рубеже? 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. Через сколько лет проводятся чемпионаты мира по футболу?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4. Как называется покров футбольного поля?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5. Какой мяч тяжелее: футбольный, волейбольный, гандбольный или баскетбольный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6</a:t>
            </a:r>
            <a:r>
              <a:rPr lang="ru-RU" sz="2000" dirty="0"/>
              <a:t>. Сколько человек входит в состав судейской коллегии? </a:t>
            </a:r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. Наказание в спортивных играх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8</a:t>
            </a:r>
            <a:r>
              <a:rPr lang="ru-RU" sz="2000" dirty="0"/>
              <a:t>. Палка для игры в городки. </a:t>
            </a:r>
            <a:endParaRPr lang="ru-RU" sz="2000" dirty="0" smtClean="0"/>
          </a:p>
          <a:p>
            <a:r>
              <a:rPr lang="ru-RU" sz="2000" dirty="0" smtClean="0"/>
              <a:t>9</a:t>
            </a:r>
            <a:r>
              <a:rPr lang="ru-RU" sz="2000" dirty="0"/>
              <a:t>. Чем являются слова "Быстрее, выше, сильнее</a:t>
            </a:r>
            <a:r>
              <a:rPr lang="ru-RU" sz="2000" dirty="0" smtClean="0"/>
              <a:t>?"</a:t>
            </a:r>
            <a:endParaRPr lang="ru-RU" sz="2000" dirty="0"/>
          </a:p>
          <a:p>
            <a:r>
              <a:rPr lang="ru-RU" sz="2000" dirty="0"/>
              <a:t>  10. Что стремится установить спортсмен? </a:t>
            </a:r>
          </a:p>
        </p:txBody>
      </p:sp>
    </p:spTree>
    <p:extLst>
      <p:ext uri="{BB962C8B-B14F-4D97-AF65-F5344CB8AC3E}">
        <p14:creationId xmlns:p14="http://schemas.microsoft.com/office/powerpoint/2010/main" val="368722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5040560" cy="612068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11. Спортивный переходящий приз . </a:t>
            </a:r>
            <a:endParaRPr lang="ru-RU" dirty="0" smtClean="0"/>
          </a:p>
          <a:p>
            <a:r>
              <a:rPr lang="ru-RU" dirty="0" smtClean="0"/>
              <a:t>12</a:t>
            </a:r>
            <a:r>
              <a:rPr lang="ru-RU" dirty="0"/>
              <a:t>. В какой игре используется клюшка и </a:t>
            </a:r>
            <a:r>
              <a:rPr lang="ru-RU" dirty="0" smtClean="0"/>
              <a:t>шайба?</a:t>
            </a:r>
          </a:p>
          <a:p>
            <a:r>
              <a:rPr lang="ru-RU" dirty="0" smtClean="0"/>
              <a:t>13</a:t>
            </a:r>
            <a:r>
              <a:rPr lang="ru-RU" dirty="0"/>
              <a:t>. Теннисная площадка. </a:t>
            </a:r>
          </a:p>
          <a:p>
            <a:r>
              <a:rPr lang="ru-RU" dirty="0" smtClean="0"/>
              <a:t>14</a:t>
            </a:r>
            <a:r>
              <a:rPr lang="ru-RU" dirty="0"/>
              <a:t>. Хоккей - шайба, футбол - мяч, бадминтон-... </a:t>
            </a:r>
            <a:endParaRPr lang="ru-RU" dirty="0" smtClean="0"/>
          </a:p>
          <a:p>
            <a:r>
              <a:rPr lang="ru-RU" dirty="0" smtClean="0"/>
              <a:t>15</a:t>
            </a:r>
            <a:r>
              <a:rPr lang="ru-RU" dirty="0"/>
              <a:t>. Она является залогом здоровья </a:t>
            </a:r>
            <a:endParaRPr lang="ru-RU" dirty="0" smtClean="0"/>
          </a:p>
          <a:p>
            <a:r>
              <a:rPr lang="ru-RU" dirty="0" smtClean="0"/>
              <a:t>16</a:t>
            </a:r>
            <a:r>
              <a:rPr lang="ru-RU" dirty="0"/>
              <a:t>. Лучшая тяжесть для любителей утренней зарядки </a:t>
            </a:r>
          </a:p>
          <a:p>
            <a:r>
              <a:rPr lang="ru-RU" dirty="0" smtClean="0"/>
              <a:t>17</a:t>
            </a:r>
            <a:r>
              <a:rPr lang="ru-RU" dirty="0"/>
              <a:t>. Специалист по поднятию тяжестей </a:t>
            </a:r>
            <a:endParaRPr lang="ru-RU" dirty="0" smtClean="0"/>
          </a:p>
          <a:p>
            <a:r>
              <a:rPr lang="ru-RU" dirty="0" smtClean="0"/>
              <a:t>18</a:t>
            </a:r>
            <a:r>
              <a:rPr lang="ru-RU" dirty="0"/>
              <a:t>. Ледовая </a:t>
            </a:r>
            <a:r>
              <a:rPr lang="ru-RU" dirty="0" smtClean="0"/>
              <a:t>площадка</a:t>
            </a:r>
            <a:endParaRPr lang="ru-RU" dirty="0"/>
          </a:p>
          <a:p>
            <a:r>
              <a:rPr lang="ru-RU" dirty="0" smtClean="0"/>
              <a:t>19</a:t>
            </a:r>
            <a:r>
              <a:rPr lang="ru-RU" dirty="0"/>
              <a:t>. Сколько игроков в футбольной </a:t>
            </a:r>
            <a:r>
              <a:rPr lang="ru-RU" dirty="0" smtClean="0"/>
              <a:t>команде?</a:t>
            </a:r>
          </a:p>
          <a:p>
            <a:r>
              <a:rPr lang="ru-RU" dirty="0" smtClean="0"/>
              <a:t>20.Какой </a:t>
            </a:r>
            <a:r>
              <a:rPr lang="ru-RU" dirty="0"/>
              <a:t>вид спорта самый многочисленный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620688"/>
            <a:ext cx="3250704" cy="5904656"/>
          </a:xfrm>
        </p:spPr>
        <p:txBody>
          <a:bodyPr>
            <a:noAutofit/>
          </a:bodyPr>
          <a:lstStyle/>
          <a:p>
            <a:r>
              <a:rPr lang="ru-RU" sz="3200" dirty="0" smtClean="0"/>
              <a:t>Кубок</a:t>
            </a:r>
          </a:p>
          <a:p>
            <a:r>
              <a:rPr lang="ru-RU" sz="3200" dirty="0" smtClean="0"/>
              <a:t>Хоккей</a:t>
            </a:r>
          </a:p>
          <a:p>
            <a:r>
              <a:rPr lang="ru-RU" sz="3200" dirty="0" smtClean="0"/>
              <a:t>Корт</a:t>
            </a:r>
          </a:p>
          <a:p>
            <a:r>
              <a:rPr lang="ru-RU" sz="3200" dirty="0" smtClean="0"/>
              <a:t>Волан</a:t>
            </a:r>
          </a:p>
          <a:p>
            <a:r>
              <a:rPr lang="ru-RU" sz="3200" dirty="0" smtClean="0"/>
              <a:t>Чистота</a:t>
            </a:r>
          </a:p>
          <a:p>
            <a:r>
              <a:rPr lang="ru-RU" sz="3200" dirty="0" smtClean="0"/>
              <a:t>Гантели </a:t>
            </a:r>
          </a:p>
          <a:p>
            <a:r>
              <a:rPr lang="ru-RU" sz="3200" dirty="0" smtClean="0"/>
              <a:t>Штангист</a:t>
            </a:r>
          </a:p>
          <a:p>
            <a:r>
              <a:rPr lang="ru-RU" sz="3200" dirty="0" smtClean="0"/>
              <a:t>Каток </a:t>
            </a:r>
          </a:p>
          <a:p>
            <a:r>
              <a:rPr lang="ru-RU" sz="3200" dirty="0" smtClean="0"/>
              <a:t>11</a:t>
            </a:r>
          </a:p>
          <a:p>
            <a:r>
              <a:rPr lang="ru-RU" sz="3200" dirty="0" smtClean="0"/>
              <a:t>Волейбол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8644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978896" cy="64087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21.Начало пути к финишу. </a:t>
            </a:r>
            <a:endParaRPr lang="ru-RU" dirty="0" smtClean="0"/>
          </a:p>
          <a:p>
            <a:r>
              <a:rPr lang="ru-RU" dirty="0" smtClean="0"/>
              <a:t>22</a:t>
            </a:r>
            <a:r>
              <a:rPr lang="ru-RU" dirty="0"/>
              <a:t>. Чего не надо, если есть сила? </a:t>
            </a:r>
            <a:endParaRPr lang="ru-RU" dirty="0" smtClean="0"/>
          </a:p>
          <a:p>
            <a:r>
              <a:rPr lang="ru-RU" dirty="0" smtClean="0"/>
              <a:t>23</a:t>
            </a:r>
            <a:r>
              <a:rPr lang="ru-RU" dirty="0"/>
              <a:t>. Инструмент спортивного судьи. </a:t>
            </a:r>
            <a:endParaRPr lang="ru-RU" dirty="0" smtClean="0"/>
          </a:p>
          <a:p>
            <a:r>
              <a:rPr lang="ru-RU" dirty="0" smtClean="0"/>
              <a:t>24</a:t>
            </a:r>
            <a:r>
              <a:rPr lang="ru-RU" dirty="0"/>
              <a:t>. Боксерский корт. </a:t>
            </a:r>
            <a:endParaRPr lang="ru-RU" dirty="0" smtClean="0"/>
          </a:p>
          <a:p>
            <a:r>
              <a:rPr lang="ru-RU" dirty="0" smtClean="0"/>
              <a:t>25.Спортивный </a:t>
            </a:r>
            <a:r>
              <a:rPr lang="ru-RU" dirty="0"/>
              <a:t>снаряд , который  перетягивают. </a:t>
            </a:r>
            <a:endParaRPr lang="ru-RU" dirty="0" smtClean="0"/>
          </a:p>
          <a:p>
            <a:r>
              <a:rPr lang="ru-RU" dirty="0" smtClean="0"/>
              <a:t>26</a:t>
            </a:r>
            <a:r>
              <a:rPr lang="ru-RU" dirty="0"/>
              <a:t>. "Бородатый" спортивный снаряд. </a:t>
            </a:r>
            <a:endParaRPr lang="ru-RU" dirty="0" smtClean="0"/>
          </a:p>
          <a:p>
            <a:r>
              <a:rPr lang="ru-RU" dirty="0" smtClean="0"/>
              <a:t>27</a:t>
            </a:r>
            <a:r>
              <a:rPr lang="ru-RU" dirty="0"/>
              <a:t>. Танцор на </a:t>
            </a:r>
            <a:r>
              <a:rPr lang="ru-RU" dirty="0" smtClean="0"/>
              <a:t>льду.</a:t>
            </a:r>
          </a:p>
          <a:p>
            <a:r>
              <a:rPr lang="ru-RU" dirty="0" smtClean="0"/>
              <a:t>28</a:t>
            </a:r>
            <a:r>
              <a:rPr lang="ru-RU" dirty="0"/>
              <a:t>. Спортсмен, который ходит сидя. </a:t>
            </a:r>
          </a:p>
          <a:p>
            <a:r>
              <a:rPr lang="ru-RU" dirty="0" smtClean="0"/>
              <a:t>29</a:t>
            </a:r>
            <a:r>
              <a:rPr lang="ru-RU" dirty="0"/>
              <a:t>. Предки кроссовок. </a:t>
            </a:r>
          </a:p>
          <a:p>
            <a:r>
              <a:rPr lang="ru-RU" dirty="0"/>
              <a:t>30. Её должен взять прыгун.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332656"/>
            <a:ext cx="3178696" cy="6192688"/>
          </a:xfrm>
        </p:spPr>
        <p:txBody>
          <a:bodyPr>
            <a:noAutofit/>
          </a:bodyPr>
          <a:lstStyle/>
          <a:p>
            <a:r>
              <a:rPr lang="ru-RU" dirty="0" smtClean="0"/>
              <a:t>Старт</a:t>
            </a:r>
          </a:p>
          <a:p>
            <a:r>
              <a:rPr lang="ru-RU" dirty="0" smtClean="0"/>
              <a:t> Ума</a:t>
            </a:r>
          </a:p>
          <a:p>
            <a:r>
              <a:rPr lang="ru-RU" dirty="0" smtClean="0"/>
              <a:t>Свисток</a:t>
            </a:r>
          </a:p>
          <a:p>
            <a:endParaRPr lang="ru-RU" dirty="0" smtClean="0"/>
          </a:p>
          <a:p>
            <a:r>
              <a:rPr lang="ru-RU" dirty="0" smtClean="0"/>
              <a:t>Ринг </a:t>
            </a:r>
          </a:p>
          <a:p>
            <a:r>
              <a:rPr lang="ru-RU" dirty="0" smtClean="0"/>
              <a:t>Канат</a:t>
            </a:r>
          </a:p>
          <a:p>
            <a:r>
              <a:rPr lang="ru-RU" dirty="0" smtClean="0"/>
              <a:t>Козёл</a:t>
            </a:r>
          </a:p>
          <a:p>
            <a:endParaRPr lang="ru-RU" dirty="0" smtClean="0"/>
          </a:p>
          <a:p>
            <a:r>
              <a:rPr lang="ru-RU" dirty="0" smtClean="0"/>
              <a:t>Фигурист</a:t>
            </a:r>
          </a:p>
          <a:p>
            <a:r>
              <a:rPr lang="ru-RU" dirty="0" smtClean="0"/>
              <a:t>Шахматист</a:t>
            </a:r>
          </a:p>
          <a:p>
            <a:r>
              <a:rPr lang="ru-RU" dirty="0" smtClean="0"/>
              <a:t>Кеды</a:t>
            </a:r>
          </a:p>
          <a:p>
            <a:r>
              <a:rPr lang="ru-RU" dirty="0" smtClean="0"/>
              <a:t>Высоту </a:t>
            </a: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6233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5050904" cy="6336704"/>
          </a:xfrm>
        </p:spPr>
        <p:txBody>
          <a:bodyPr>
            <a:noAutofit/>
          </a:bodyPr>
          <a:lstStyle/>
          <a:p>
            <a:r>
              <a:rPr lang="ru-RU" sz="2400" dirty="0"/>
              <a:t>31.Как часто проводятся Олимпийские игры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32.Назовите  </a:t>
            </a:r>
            <a:r>
              <a:rPr lang="ru-RU" sz="2400" dirty="0"/>
              <a:t>5 спортивных терминов, начинающихся с буквы «С» ? </a:t>
            </a:r>
          </a:p>
          <a:p>
            <a:r>
              <a:rPr lang="ru-RU" sz="2400" dirty="0"/>
              <a:t>33.Что означает переплетение разноцветных колец в эмблеме олимпийских  </a:t>
            </a:r>
            <a:r>
              <a:rPr lang="ru-RU" sz="2400" dirty="0" smtClean="0"/>
              <a:t>игр?</a:t>
            </a:r>
            <a:endParaRPr lang="ru-RU" sz="2400" dirty="0"/>
          </a:p>
          <a:p>
            <a:r>
              <a:rPr lang="ru-RU" sz="2400" dirty="0" smtClean="0"/>
              <a:t>34. </a:t>
            </a:r>
            <a:r>
              <a:rPr lang="ru-RU" sz="2400" dirty="0"/>
              <a:t>Страна зимних олимпийских игр 2014</a:t>
            </a:r>
            <a:r>
              <a:rPr lang="ru-RU" sz="2400" dirty="0" smtClean="0"/>
              <a:t>?</a:t>
            </a:r>
            <a:r>
              <a:rPr lang="ru-RU" sz="2400" b="1" dirty="0" smtClean="0"/>
              <a:t> </a:t>
            </a:r>
            <a:endParaRPr lang="ru-RU" sz="2400" dirty="0"/>
          </a:p>
          <a:p>
            <a:endParaRPr lang="ru-RU" sz="2400" dirty="0"/>
          </a:p>
          <a:p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332656"/>
            <a:ext cx="3528392" cy="6408712"/>
          </a:xfrm>
        </p:spPr>
        <p:txBody>
          <a:bodyPr>
            <a:normAutofit/>
          </a:bodyPr>
          <a:lstStyle/>
          <a:p>
            <a:r>
              <a:rPr lang="ru-RU" dirty="0" smtClean="0"/>
              <a:t>1 раз в четыре года</a:t>
            </a:r>
          </a:p>
          <a:p>
            <a:r>
              <a:rPr lang="ru-RU" dirty="0" smtClean="0"/>
              <a:t>Стадион, сетка, секундомер, спартакиада, спринт</a:t>
            </a:r>
          </a:p>
          <a:p>
            <a:r>
              <a:rPr lang="ru-RU" dirty="0" smtClean="0"/>
              <a:t>Символ дружбы </a:t>
            </a:r>
            <a:r>
              <a:rPr lang="ru-RU" smtClean="0"/>
              <a:t>пяти континентов</a:t>
            </a:r>
            <a:endParaRPr lang="ru-RU" dirty="0"/>
          </a:p>
          <a:p>
            <a:r>
              <a:rPr lang="ru-RU" dirty="0" smtClean="0"/>
              <a:t>Россия </a:t>
            </a:r>
            <a:endParaRPr lang="ru-RU" dirty="0"/>
          </a:p>
        </p:txBody>
      </p:sp>
      <p:pic>
        <p:nvPicPr>
          <p:cNvPr id="5122" name="Picture 2" descr="http://gifportal.ru/data/smiles/sporta-129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73" y="4725144"/>
            <a:ext cx="2009378" cy="16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7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LA\Pictures\3604207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5052"/>
            <a:ext cx="8280920" cy="608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3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Bookman Old Style" pitchFamily="18" charset="0"/>
              </a:rPr>
              <a:t>Указ президента</a:t>
            </a:r>
            <a:endParaRPr lang="ru-RU" sz="32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74" y="273050"/>
            <a:ext cx="5242925" cy="625229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Глава России Владимир Путин подписал указ о возрождении в стране норм ГТО – физкультурной программы советских времен по воспитанию патриотической молодежи.</a:t>
            </a:r>
          </a:p>
          <a:p>
            <a:endParaRPr lang="ru-RU" dirty="0" smtClean="0"/>
          </a:p>
          <a:p>
            <a:r>
              <a:rPr lang="ru-RU" dirty="0" smtClean="0"/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 на прошедшем заседании Совета по развитию физкультуры и спорта России.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Также </a:t>
            </a:r>
            <a:r>
              <a:rPr lang="ru-RU" dirty="0"/>
              <a:t>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1340769"/>
            <a:ext cx="2880320" cy="2304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A\Picture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422848" cy="256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07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</a:rPr>
              <a:t>И вновь сдаём мы ГТО</a:t>
            </a:r>
            <a:endParaRPr lang="ru-RU" sz="40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6480720" cy="46910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pic>
        <p:nvPicPr>
          <p:cNvPr id="2050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20888"/>
            <a:ext cx="2220593" cy="294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3972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Знак ГТО </a:t>
            </a:r>
            <a:b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на груди у него…</a:t>
            </a:r>
            <a:endParaRPr lang="ru-RU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332656"/>
            <a:ext cx="5111750" cy="58531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Развитие физической культуры и обучение населения военным навыкам становятся в СССР </a:t>
            </a:r>
            <a:r>
              <a:rPr lang="ru-RU" dirty="0" smtClean="0"/>
              <a:t>главной задачей молодой страны. </a:t>
            </a:r>
            <a:r>
              <a:rPr lang="ru-RU" dirty="0"/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dirty="0"/>
              <a:t>Для этих целей в 1920 году </a:t>
            </a:r>
            <a:r>
              <a:rPr lang="ru-RU" dirty="0" smtClean="0"/>
              <a:t> в Москве создается </a:t>
            </a:r>
            <a:r>
              <a:rPr lang="ru-RU" dirty="0"/>
              <a:t>военно-научное общество (ВНО) 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0" y="1772816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1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6205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Развитие </a:t>
            </a:r>
            <a:r>
              <a:rPr lang="ru-RU" sz="4000" dirty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ГТО в 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5112568" cy="5001419"/>
          </a:xfrm>
        </p:spPr>
        <p:txBody>
          <a:bodyPr>
            <a:noAutofit/>
          </a:bodyPr>
          <a:lstStyle/>
          <a:p>
            <a:r>
              <a:rPr lang="ru-RU" sz="2000" dirty="0"/>
              <a:t>Начиная с 1931 года активисты </a:t>
            </a:r>
            <a:r>
              <a:rPr lang="ru-RU" sz="2000" dirty="0" err="1"/>
              <a:t>ОСОАВИАХИМа</a:t>
            </a:r>
            <a:r>
              <a:rPr lang="ru-RU" sz="2000" dirty="0"/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dirty="0"/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16" y="2060848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1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itchFamily="18" charset="0"/>
              </a:rPr>
              <a:t>Популярность комплекса</a:t>
            </a:r>
            <a:endParaRPr lang="ru-RU" sz="2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сезона.</a:t>
            </a:r>
          </a:p>
          <a:p>
            <a:r>
              <a:rPr lang="ru-RU" dirty="0" smtClean="0"/>
              <a:t>Все сдают нормативы ГТО, </a:t>
            </a:r>
            <a:r>
              <a:rPr lang="ru-RU" dirty="0"/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dirty="0" smtClean="0"/>
              <a:t>популярным </a:t>
            </a:r>
            <a:r>
              <a:rPr lang="ru-RU" dirty="0"/>
              <a:t>среди населения и особенно среди молодежи. Носить значок ГТО становится престижным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16835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9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548680"/>
            <a:ext cx="5652120" cy="612068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/>
              <a:t>Яков Мельников, конькобежец</a:t>
            </a:r>
            <a:r>
              <a:rPr lang="ru-RU" dirty="0"/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/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4" y="548680"/>
            <a:ext cx="3407284" cy="4752528"/>
          </a:xfrm>
        </p:spPr>
      </p:pic>
    </p:spTree>
    <p:extLst>
      <p:ext uri="{BB962C8B-B14F-4D97-AF65-F5344CB8AC3E}">
        <p14:creationId xmlns:p14="http://schemas.microsoft.com/office/powerpoint/2010/main" val="359888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FF0000"/>
                </a:solidFill>
              </a:rPr>
              <a:t>Цели и задачи ГТО</a:t>
            </a:r>
            <a:endParaRPr lang="ru-RU" sz="4000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dirty="0" err="1"/>
              <a:t>соревновательность</a:t>
            </a:r>
            <a:r>
              <a:rPr lang="ru-RU" sz="2000" dirty="0"/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6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8656" cy="24342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Нормы 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ГТО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1 ступень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C:\Users\LA\Pictures\gto-stup-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3306" y="0"/>
            <a:ext cx="5258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928934"/>
            <a:ext cx="2833888" cy="2814445"/>
          </a:xfrm>
        </p:spPr>
      </p:pic>
    </p:spTree>
    <p:extLst>
      <p:ext uri="{BB962C8B-B14F-4D97-AF65-F5344CB8AC3E}">
        <p14:creationId xmlns:p14="http://schemas.microsoft.com/office/powerpoint/2010/main" val="1772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971</Words>
  <Application>Microsoft Office PowerPoint</Application>
  <PresentationFormat>Экран (4:3)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Всероссийский физкультурно-спортивный комплекс «Готов к труду и обороне!» (ГТО)</vt:lpstr>
      <vt:lpstr>Указ президента</vt:lpstr>
      <vt:lpstr>И вновь сдаём мы ГТО</vt:lpstr>
      <vt:lpstr>Знак ГТО  на груди у него…</vt:lpstr>
      <vt:lpstr>Развитие ГТО в 30-е годы </vt:lpstr>
      <vt:lpstr>Популярность комплекса</vt:lpstr>
      <vt:lpstr>Презентация PowerPoint</vt:lpstr>
      <vt:lpstr>Презентация PowerPoint</vt:lpstr>
      <vt:lpstr>Нормы  ГТО  1 ступень</vt:lpstr>
      <vt:lpstr>Презентация PowerPoint</vt:lpstr>
      <vt:lpstr>Викторина о спорте.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 Готов к Труду и Обороне! Горжусь Тобой Отчизна!</dc:title>
  <dc:creator>LA</dc:creator>
  <cp:lastModifiedBy>user</cp:lastModifiedBy>
  <cp:revision>19</cp:revision>
  <dcterms:created xsi:type="dcterms:W3CDTF">2014-09-12T19:12:14Z</dcterms:created>
  <dcterms:modified xsi:type="dcterms:W3CDTF">2017-08-17T06:43:29Z</dcterms:modified>
</cp:coreProperties>
</file>