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62" r:id="rId2"/>
    <p:sldId id="256" r:id="rId3"/>
    <p:sldId id="257" r:id="rId4"/>
    <p:sldId id="258" r:id="rId5"/>
    <p:sldId id="259" r:id="rId6"/>
    <p:sldId id="261" r:id="rId7"/>
    <p:sldId id="263" r:id="rId8"/>
    <p:sldId id="264" r:id="rId9"/>
    <p:sldId id="267" r:id="rId10"/>
    <p:sldId id="266" r:id="rId11"/>
    <p:sldId id="265" r:id="rId12"/>
    <p:sldId id="26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322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77465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55008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98206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009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6023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7989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39434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63896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0898133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474231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BC03358-EE9E-43A4-BF57-366759010525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742162-D1DE-4A6B-8778-372568F145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4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924" y="572878"/>
            <a:ext cx="9672810" cy="568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400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35" y="614190"/>
            <a:ext cx="10267719" cy="547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402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17" y="878595"/>
            <a:ext cx="10488057" cy="519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85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12" y="570123"/>
            <a:ext cx="10032694" cy="551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555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805" y="415887"/>
            <a:ext cx="9860095" cy="5748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92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024" y="374573"/>
            <a:ext cx="9716877" cy="587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62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007" y="564614"/>
            <a:ext cx="10300771" cy="577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236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5" y="517793"/>
            <a:ext cx="9926198" cy="599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93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889" y="1010796"/>
            <a:ext cx="9871113" cy="494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06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68" y="1178805"/>
            <a:ext cx="10069416" cy="505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07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65" y="399361"/>
            <a:ext cx="10510090" cy="559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82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63" y="1101686"/>
            <a:ext cx="10851613" cy="482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247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16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Century Gothic</vt:lpstr>
      <vt:lpstr>Garamond</vt:lpstr>
      <vt:lpstr>Savon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SchoolDIR</dc:creator>
  <cp:lastModifiedBy>SchoolDIR</cp:lastModifiedBy>
  <cp:revision>3</cp:revision>
  <dcterms:created xsi:type="dcterms:W3CDTF">2017-08-23T17:57:50Z</dcterms:created>
  <dcterms:modified xsi:type="dcterms:W3CDTF">2017-08-23T18:15:39Z</dcterms:modified>
</cp:coreProperties>
</file>