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sycho1\AppData\Local\Temp\Rar$DRa0.840\IMG-20180926-WA0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2" y="2924944"/>
            <a:ext cx="7408359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sycho1\AppData\Local\Temp\Rar$DRa0.047\IMG_20180926_222952_6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35" y="116632"/>
            <a:ext cx="5505132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5877273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Monotype Corsiva" panose="03010101010201010101" pitchFamily="66" charset="0"/>
              </a:rPr>
              <a:t>	</a:t>
            </a:r>
            <a:r>
              <a:rPr lang="ru-RU" sz="1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Наши </a:t>
            </a:r>
            <a:r>
              <a:rPr lang="ru-RU" sz="1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ребята стали победителями в городских соревнованиях по легкой атлетике среди шестых </a:t>
            </a:r>
            <a:r>
              <a:rPr lang="ru-RU" sz="1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классов</a:t>
            </a:r>
            <a:r>
              <a:rPr lang="ru-RU" sz="1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(руководители команды  Фаттахов Ш.Р., Борисов М.С.) ! Коваленко </a:t>
            </a:r>
            <a:r>
              <a:rPr lang="ru-RU" sz="1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Денис кадет 6б класса (воспитатель Авдеев Е.А., классный руководитель Красникова О.А.) занял второе место в личном зачете! Молодцы!!! Гордимся вами!!!</a:t>
            </a:r>
          </a:p>
        </p:txBody>
      </p:sp>
    </p:spTree>
    <p:extLst>
      <p:ext uri="{BB962C8B-B14F-4D97-AF65-F5344CB8AC3E}">
        <p14:creationId xmlns:p14="http://schemas.microsoft.com/office/powerpoint/2010/main" val="416200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642"/>
            <a:ext cx="9219649" cy="686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sycho1\AppData\Local\Temp\Rar$DRa0.133\IMG-20180926-WA00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90" y="-27384"/>
            <a:ext cx="5926687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psycho1\AppData\Local\Temp\Rar$DRa0.233\IMG-20180926-WA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58" y="2742778"/>
            <a:ext cx="7143751" cy="3638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00658" y="6309321"/>
            <a:ext cx="7215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нашем корпусе проходят соревнования по футболу среди младших 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взводов 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2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412"/>
            <a:ext cx="9144000" cy="688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sycho1\AppData\Local\Temp\Rar$DRa0.596\20180926_1530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9040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sycho1\AppData\Local\Temp\Rar$DRa0.001\IMG-20180921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97352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6064" y="4462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Еженедельная встреча кадет с представителями духовенства города. Встреча с отцом Александром</a:t>
            </a:r>
            <a:r>
              <a:rPr 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2564905"/>
            <a:ext cx="3863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Кадеты 26 взвода на </a:t>
            </a:r>
            <a:r>
              <a:rPr lang="ru-RU" sz="16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экскурсии  по нашему цветущему городу</a:t>
            </a:r>
            <a:endParaRPr lang="ru-RU" sz="16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71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96" y="-13984"/>
            <a:ext cx="9179496" cy="69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psycho1\AppData\Local\Temp\Rar$DRa0.535\IMG-20180921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72" y="189040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-139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Кадеты 26 взвода посетили выставку в Комплексном музее города Нижнекамска! </a:t>
            </a:r>
          </a:p>
        </p:txBody>
      </p:sp>
      <p:pic>
        <p:nvPicPr>
          <p:cNvPr id="4100" name="Picture 4" descr="C:\Users\psycho1\AppData\Local\Temp\Rar$DRa0.915\IMG-20180920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512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50100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В корпусе прошло еженедельное заседание Совета старшеклассников </a:t>
            </a:r>
          </a:p>
        </p:txBody>
      </p:sp>
    </p:spTree>
    <p:extLst>
      <p:ext uri="{BB962C8B-B14F-4D97-AF65-F5344CB8AC3E}">
        <p14:creationId xmlns:p14="http://schemas.microsoft.com/office/powerpoint/2010/main" val="104787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psycho1\AppData\Local\Temp\Rar$DRa0.679\20180922_1132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psycho1\AppData\Local\Temp\Rar$DRa0.960\20180922_1133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320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sycho1\AppData\Local\Temp\Rar$DRa0.758\20180922_1133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9947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psycho1\AppData\Local\Temp\Rar$DRa0.443\20180922_1134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29320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865" y="2944063"/>
            <a:ext cx="320312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Наше творчество… </a:t>
            </a:r>
          </a:p>
        </p:txBody>
      </p:sp>
    </p:spTree>
    <p:extLst>
      <p:ext uri="{BB962C8B-B14F-4D97-AF65-F5344CB8AC3E}">
        <p14:creationId xmlns:p14="http://schemas.microsoft.com/office/powerpoint/2010/main" val="3263092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5304"/>
            <a:ext cx="7200000" cy="54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1" y="260649"/>
            <a:ext cx="2720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Мы рисуем… </a:t>
            </a:r>
          </a:p>
        </p:txBody>
      </p:sp>
    </p:spTree>
    <p:extLst>
      <p:ext uri="{BB962C8B-B14F-4D97-AF65-F5344CB8AC3E}">
        <p14:creationId xmlns:p14="http://schemas.microsoft.com/office/powerpoint/2010/main" val="29657643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56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psycho1</dc:creator>
  <cp:lastModifiedBy>psycho1</cp:lastModifiedBy>
  <cp:revision>9</cp:revision>
  <dcterms:created xsi:type="dcterms:W3CDTF">2018-09-28T07:36:45Z</dcterms:created>
  <dcterms:modified xsi:type="dcterms:W3CDTF">2018-11-16T08:28:45Z</dcterms:modified>
</cp:coreProperties>
</file>