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95" r:id="rId2"/>
    <p:sldId id="296" r:id="rId3"/>
    <p:sldId id="301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BA3"/>
    <a:srgbClr val="0066FF"/>
    <a:srgbClr val="4A8CFF"/>
    <a:srgbClr val="5B9B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15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414" y="-9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79F1B-CCE7-4F04-9151-F78E927F12ED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49ADF-633A-40D8-A0E8-4F823BAF79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5379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1B30B-49D7-41B7-A2AC-B715148265F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513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1B30B-49D7-41B7-A2AC-B715148265F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513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01B30B-49D7-41B7-A2AC-B715148265F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51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509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9411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0634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5049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3039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09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34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53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789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834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74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43B8E-9485-420C-9A36-85CE03667064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6EFC2-6A46-4C10-B2A2-F0A8B0A1F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8786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42414" y="370999"/>
            <a:ext cx="577333" cy="74258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 rot="5400000">
            <a:off x="2871787" y="3633788"/>
            <a:ext cx="352425" cy="6096000"/>
          </a:xfrm>
          <a:prstGeom prst="rect">
            <a:avLst/>
          </a:prstGeom>
          <a:solidFill>
            <a:srgbClr val="003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967788" y="3633789"/>
            <a:ext cx="352425" cy="6096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 l="35115" t="21937" r="17905" b="29060"/>
          <a:stretch>
            <a:fillRect/>
          </a:stretch>
        </p:blipFill>
        <p:spPr bwMode="auto">
          <a:xfrm>
            <a:off x="465221" y="256674"/>
            <a:ext cx="1055570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91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42414" y="370999"/>
            <a:ext cx="577333" cy="74258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 rot="5400000">
            <a:off x="2871787" y="3633788"/>
            <a:ext cx="352425" cy="6096000"/>
          </a:xfrm>
          <a:prstGeom prst="rect">
            <a:avLst/>
          </a:prstGeom>
          <a:solidFill>
            <a:srgbClr val="003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967788" y="3633789"/>
            <a:ext cx="352425" cy="6096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 l="35435" t="23647" r="17745" b="27350"/>
          <a:stretch>
            <a:fillRect/>
          </a:stretch>
        </p:blipFill>
        <p:spPr bwMode="auto">
          <a:xfrm>
            <a:off x="786063" y="609599"/>
            <a:ext cx="10427369" cy="561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91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42414" y="370999"/>
            <a:ext cx="577333" cy="74258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 rot="5400000">
            <a:off x="2871787" y="3633788"/>
            <a:ext cx="352425" cy="6096000"/>
          </a:xfrm>
          <a:prstGeom prst="rect">
            <a:avLst/>
          </a:prstGeom>
          <a:solidFill>
            <a:srgbClr val="003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967788" y="3633789"/>
            <a:ext cx="352425" cy="6096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 l="35596" t="29060" r="17745" b="21652"/>
          <a:stretch>
            <a:fillRect/>
          </a:stretch>
        </p:blipFill>
        <p:spPr bwMode="auto">
          <a:xfrm>
            <a:off x="298533" y="278981"/>
            <a:ext cx="11251783" cy="620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910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4798</TotalTime>
  <Words>3</Words>
  <Application>Microsoft Office PowerPoint</Application>
  <PresentationFormat>Произвольный</PresentationFormat>
  <Paragraphs>3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213-Енькова</dc:creator>
  <cp:lastModifiedBy>Евдокия</cp:lastModifiedBy>
  <cp:revision>329</cp:revision>
  <dcterms:created xsi:type="dcterms:W3CDTF">2022-01-11T07:06:52Z</dcterms:created>
  <dcterms:modified xsi:type="dcterms:W3CDTF">2022-02-17T14:17:50Z</dcterms:modified>
</cp:coreProperties>
</file>