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463C5-4082-4953-ABF7-9D0AAF6245C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5cb65bb6be45.jpg"/>
          <p:cNvPicPr>
            <a:picLocks noChangeAspect="1" noChangeArrowheads="1"/>
          </p:cNvPicPr>
          <p:nvPr/>
        </p:nvPicPr>
        <p:blipFill>
          <a:blip r:embed="rId3" cstate="print"/>
          <a:srcRect b="99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928662" y="357166"/>
            <a:ext cx="73581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>
              <a:lnSpc>
                <a:spcPct val="150000"/>
              </a:lnSpc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«Будь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здоровым! Танцуй!» </a:t>
            </a:r>
          </a:p>
          <a:p>
            <a:pPr algn="ctr">
              <a:lnSpc>
                <a:spcPct val="150000"/>
              </a:lnSpc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город Нижнекамск 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71604" y="3000372"/>
            <a:ext cx="6072230" cy="32147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Флеш-моб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«Будь здоровым! Танцуй!»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проходил на территории гимназии, а так же на площадке перед Ледовым дворцом.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Участниками стали ребята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из пришкольного лагеря,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трудового отряда и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SMS-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акции приняло участие 100 человек.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ходе подготовки акции в ОУ был объявлен конкурс на лучшую расшифровку слов на тему ЗОЖ.</a:t>
            </a:r>
            <a:endParaRPr lang="ru-RU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5cb65bb6be45.jpg"/>
          <p:cNvPicPr>
            <a:picLocks noChangeAspect="1" noChangeArrowheads="1"/>
          </p:cNvPicPr>
          <p:nvPr/>
        </p:nvPicPr>
        <p:blipFill>
          <a:blip r:embed="rId2" cstate="print"/>
          <a:srcRect b="99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User\Pictures\Лагерь 2015\IMG_20150602_083518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 rot="21061328">
            <a:off x="405171" y="3625099"/>
            <a:ext cx="3643337" cy="273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User\Pictures\Лагерь 2015\IMG_20150605_101237.jpg"/>
          <p:cNvPicPr>
            <a:picLocks noChangeAspect="1" noChangeArrowheads="1"/>
          </p:cNvPicPr>
          <p:nvPr/>
        </p:nvPicPr>
        <p:blipFill>
          <a:blip r:embed="rId4" cstate="print"/>
          <a:srcRect l="10156" t="21875" r="14062" b="9375"/>
          <a:stretch>
            <a:fillRect/>
          </a:stretch>
        </p:blipFill>
        <p:spPr bwMode="auto">
          <a:xfrm rot="21034101">
            <a:off x="317108" y="357167"/>
            <a:ext cx="3254759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User\Desktop\!!!!\СаМоСтоятельные дети от Насти\IMG_1704.JPG"/>
          <p:cNvPicPr>
            <a:picLocks noChangeAspect="1" noChangeArrowheads="1"/>
          </p:cNvPicPr>
          <p:nvPr/>
        </p:nvPicPr>
        <p:blipFill>
          <a:blip r:embed="rId5" cstate="print"/>
          <a:srcRect b="11299"/>
          <a:stretch>
            <a:fillRect/>
          </a:stretch>
        </p:blipFill>
        <p:spPr bwMode="auto">
          <a:xfrm rot="452436">
            <a:off x="5076711" y="3879778"/>
            <a:ext cx="3768386" cy="2496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User\Pictures\Лагерь 2015\IMG_0272.JPG"/>
          <p:cNvPicPr>
            <a:picLocks noChangeAspect="1" noChangeArrowheads="1"/>
          </p:cNvPicPr>
          <p:nvPr/>
        </p:nvPicPr>
        <p:blipFill>
          <a:blip r:embed="rId6" cstate="print"/>
          <a:srcRect l="2797" r="2098"/>
          <a:stretch>
            <a:fillRect/>
          </a:stretch>
        </p:blipFill>
        <p:spPr bwMode="auto">
          <a:xfrm rot="452098">
            <a:off x="5842324" y="334057"/>
            <a:ext cx="3057367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User\Pictures\Лагерь 2015\IMG_0295.JPG"/>
          <p:cNvPicPr>
            <a:picLocks noChangeAspect="1" noChangeArrowheads="1"/>
          </p:cNvPicPr>
          <p:nvPr/>
        </p:nvPicPr>
        <p:blipFill>
          <a:blip r:embed="rId7" cstate="print"/>
          <a:srcRect l="1370" t="8219" r="4109"/>
          <a:stretch>
            <a:fillRect/>
          </a:stretch>
        </p:blipFill>
        <p:spPr bwMode="auto">
          <a:xfrm>
            <a:off x="3214678" y="1928802"/>
            <a:ext cx="3000396" cy="1942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5cb65bb6be45.jpg"/>
          <p:cNvPicPr>
            <a:picLocks noChangeAspect="1" noChangeArrowheads="1"/>
          </p:cNvPicPr>
          <p:nvPr/>
        </p:nvPicPr>
        <p:blipFill>
          <a:blip r:embed="rId2" cstate="print"/>
          <a:srcRect b="99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Флеш-моб смс 26.06.15 ТАНЦУЙ\СМС кубок Гагарина\IMG_0383 - копия.JPG"/>
          <p:cNvPicPr>
            <a:picLocks noChangeAspect="1" noChangeArrowheads="1"/>
          </p:cNvPicPr>
          <p:nvPr/>
        </p:nvPicPr>
        <p:blipFill>
          <a:blip r:embed="rId3" cstate="print"/>
          <a:srcRect t="17099"/>
          <a:stretch>
            <a:fillRect/>
          </a:stretch>
        </p:blipFill>
        <p:spPr bwMode="auto">
          <a:xfrm>
            <a:off x="357158" y="4572008"/>
            <a:ext cx="3571868" cy="2078131"/>
          </a:xfrm>
          <a:prstGeom prst="rect">
            <a:avLst/>
          </a:prstGeom>
          <a:noFill/>
        </p:spPr>
      </p:pic>
      <p:pic>
        <p:nvPicPr>
          <p:cNvPr id="1029" name="Picture 5" descr="C:\Users\User\Desktop\Флеш-моб смс 26.06.15 ТАНЦУЙ\IMG_0341.JPG"/>
          <p:cNvPicPr>
            <a:picLocks noChangeAspect="1" noChangeArrowheads="1"/>
          </p:cNvPicPr>
          <p:nvPr/>
        </p:nvPicPr>
        <p:blipFill>
          <a:blip r:embed="rId4" cstate="print"/>
          <a:srcRect l="16107" t="14094" b="23489"/>
          <a:stretch>
            <a:fillRect/>
          </a:stretch>
        </p:blipFill>
        <p:spPr bwMode="auto">
          <a:xfrm>
            <a:off x="214282" y="2786058"/>
            <a:ext cx="3312649" cy="1643074"/>
          </a:xfrm>
          <a:prstGeom prst="rect">
            <a:avLst/>
          </a:prstGeom>
          <a:noFill/>
        </p:spPr>
      </p:pic>
      <p:pic>
        <p:nvPicPr>
          <p:cNvPr id="1030" name="Picture 6" descr="C:\Users\User\Desktop\Флеш-моб смс 26.06.15 ТАНЦУЙ\IMG_0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3570" y="1714489"/>
            <a:ext cx="3107553" cy="2071702"/>
          </a:xfrm>
          <a:prstGeom prst="rect">
            <a:avLst/>
          </a:prstGeom>
          <a:noFill/>
        </p:spPr>
      </p:pic>
      <p:pic>
        <p:nvPicPr>
          <p:cNvPr id="1031" name="Picture 7" descr="C:\Users\User\Desktop\Флеш-моб смс 26.06.15 ТАНЦУЙ\IMG_03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143380"/>
            <a:ext cx="3786150" cy="2524100"/>
          </a:xfrm>
          <a:prstGeom prst="rect">
            <a:avLst/>
          </a:prstGeom>
          <a:noFill/>
        </p:spPr>
      </p:pic>
      <p:pic>
        <p:nvPicPr>
          <p:cNvPr id="1032" name="Picture 8" descr="C:\Users\User\Desktop\Флеш-моб смс 26.06.15 ТАНЦУЙ\IMG_03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142852"/>
            <a:ext cx="3143240" cy="2095493"/>
          </a:xfrm>
          <a:prstGeom prst="rect">
            <a:avLst/>
          </a:prstGeom>
          <a:noFill/>
        </p:spPr>
      </p:pic>
      <p:pic>
        <p:nvPicPr>
          <p:cNvPr id="1028" name="Picture 4" descr="C:\Users\User\Desktop\Флеш-моб смс 26.06.15 ТАНЦУЙ\IMG_0336.JPG"/>
          <p:cNvPicPr>
            <a:picLocks noChangeAspect="1" noChangeArrowheads="1"/>
          </p:cNvPicPr>
          <p:nvPr/>
        </p:nvPicPr>
        <p:blipFill>
          <a:blip r:embed="rId8" cstate="print"/>
          <a:srcRect l="20895" r="22388" b="11194"/>
          <a:stretch>
            <a:fillRect/>
          </a:stretch>
        </p:blipFill>
        <p:spPr bwMode="auto">
          <a:xfrm>
            <a:off x="3143240" y="142852"/>
            <a:ext cx="2714644" cy="2833686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5929322" y="142852"/>
            <a:ext cx="3000396" cy="150019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26 июня – Международный день борьбы против наркотиков.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84</Words>
  <Application>Microsoft Office PowerPoint</Application>
  <PresentationFormat>Экран (4:3)</PresentationFormat>
  <Paragraphs>12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2015-06-24T04:51:52Z</dcterms:created>
  <dcterms:modified xsi:type="dcterms:W3CDTF">2015-10-19T05:38:01Z</dcterms:modified>
</cp:coreProperties>
</file>