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"/>
  </p:handout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7EF0B-6F03-45A3-88C2-0EDC3DE15637}" type="datetimeFigureOut">
              <a:rPr lang="ru-RU" smtClean="0"/>
              <a:t>19.10.2015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04154-850C-40A0-92D0-89C2BFB34E3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19.10.2015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Pictures\Воспитательно-профилактическое\СМС 11.09.15 Мы за здоровую россию\IMG_1525.JPG"/>
          <p:cNvPicPr>
            <a:picLocks noChangeAspect="1" noChangeArrowheads="1"/>
          </p:cNvPicPr>
          <p:nvPr/>
        </p:nvPicPr>
        <p:blipFill>
          <a:blip r:embed="rId2" cstate="print"/>
          <a:srcRect t="2727"/>
          <a:stretch>
            <a:fillRect/>
          </a:stretch>
        </p:blipFill>
        <p:spPr bwMode="auto">
          <a:xfrm>
            <a:off x="142844" y="5072074"/>
            <a:ext cx="2533713" cy="1643074"/>
          </a:xfrm>
          <a:prstGeom prst="rect">
            <a:avLst/>
          </a:prstGeom>
          <a:noFill/>
        </p:spPr>
      </p:pic>
      <p:pic>
        <p:nvPicPr>
          <p:cNvPr id="1027" name="Picture 3" descr="C:\Users\User\Pictures\Воспитательно-профилактическое\СМС 11.09.15 Мы за здоровую россию\IMG_1523.JPG"/>
          <p:cNvPicPr>
            <a:picLocks noChangeAspect="1" noChangeArrowheads="1"/>
          </p:cNvPicPr>
          <p:nvPr/>
        </p:nvPicPr>
        <p:blipFill>
          <a:blip r:embed="rId3" cstate="print"/>
          <a:srcRect l="9600" t="12000" r="10399"/>
          <a:stretch>
            <a:fillRect/>
          </a:stretch>
        </p:blipFill>
        <p:spPr bwMode="auto">
          <a:xfrm>
            <a:off x="6786578" y="2714620"/>
            <a:ext cx="2240574" cy="1643074"/>
          </a:xfrm>
          <a:prstGeom prst="rect">
            <a:avLst/>
          </a:prstGeom>
          <a:noFill/>
        </p:spPr>
      </p:pic>
      <p:pic>
        <p:nvPicPr>
          <p:cNvPr id="1028" name="Picture 4" descr="C:\Users\User\Pictures\Воспитательно-профилактическое\СМС 11.09.15 Мы за здоровую россию\IMG_1528.JPG"/>
          <p:cNvPicPr>
            <a:picLocks noChangeAspect="1" noChangeArrowheads="1"/>
          </p:cNvPicPr>
          <p:nvPr/>
        </p:nvPicPr>
        <p:blipFill>
          <a:blip r:embed="rId4" cstate="print"/>
          <a:srcRect l="2500"/>
          <a:stretch>
            <a:fillRect/>
          </a:stretch>
        </p:blipFill>
        <p:spPr bwMode="auto">
          <a:xfrm>
            <a:off x="6500826" y="4929198"/>
            <a:ext cx="2402995" cy="1643074"/>
          </a:xfrm>
          <a:prstGeom prst="rect">
            <a:avLst/>
          </a:prstGeom>
          <a:noFill/>
        </p:spPr>
      </p:pic>
      <p:pic>
        <p:nvPicPr>
          <p:cNvPr id="1029" name="Picture 5" descr="C:\Users\User\Pictures\Воспитательно-профилактическое\СМС 11.09.15 Мы за здоровую россию\IMG_15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6" y="5000636"/>
            <a:ext cx="2500298" cy="1666865"/>
          </a:xfrm>
          <a:prstGeom prst="rect">
            <a:avLst/>
          </a:prstGeom>
          <a:noFill/>
        </p:spPr>
      </p:pic>
      <p:pic>
        <p:nvPicPr>
          <p:cNvPr id="1030" name="Picture 6" descr="C:\Users\User\Pictures\Воспитательно-профилактическое\СМС 11.09.15 Мы за здоровую россию\IMG_1542.JPG"/>
          <p:cNvPicPr>
            <a:picLocks noChangeAspect="1" noChangeArrowheads="1"/>
          </p:cNvPicPr>
          <p:nvPr/>
        </p:nvPicPr>
        <p:blipFill>
          <a:blip r:embed="rId6" cstate="print"/>
          <a:srcRect l="8824" r="2940"/>
          <a:stretch>
            <a:fillRect/>
          </a:stretch>
        </p:blipFill>
        <p:spPr bwMode="auto">
          <a:xfrm>
            <a:off x="214282" y="214290"/>
            <a:ext cx="2857520" cy="2158986"/>
          </a:xfrm>
          <a:prstGeom prst="rect">
            <a:avLst/>
          </a:prstGeom>
          <a:noFill/>
        </p:spPr>
      </p:pic>
      <p:pic>
        <p:nvPicPr>
          <p:cNvPr id="1031" name="Picture 7" descr="C:\Users\User\Pictures\Воспитательно-профилактическое\СМС 11.09.15 Мы за здоровую россию\IMG_1544 - копия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71934" y="214290"/>
            <a:ext cx="4523818" cy="2214578"/>
          </a:xfrm>
          <a:prstGeom prst="rect">
            <a:avLst/>
          </a:prstGeom>
          <a:noFill/>
        </p:spPr>
      </p:pic>
      <p:pic>
        <p:nvPicPr>
          <p:cNvPr id="1032" name="Picture 8" descr="C:\Users\User\Pictures\Воспитательно-профилактическое\СМС 11.09.15 Мы за здоровую россию\IMG_152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44" y="2857496"/>
            <a:ext cx="2178859" cy="1452573"/>
          </a:xfrm>
          <a:prstGeom prst="rect">
            <a:avLst/>
          </a:prstGeom>
          <a:noFill/>
        </p:spPr>
      </p:pic>
      <p:sp>
        <p:nvSpPr>
          <p:cNvPr id="11" name="Скругленный прямоугольник 10"/>
          <p:cNvSpPr/>
          <p:nvPr/>
        </p:nvSpPr>
        <p:spPr>
          <a:xfrm>
            <a:off x="2428860" y="2500306"/>
            <a:ext cx="4286280" cy="24288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Нижнекамск</a:t>
            </a: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ru-RU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тоятельные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Дети» </a:t>
            </a: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призывали всех вести здоровый образ жизни.</a:t>
            </a:r>
          </a:p>
          <a:p>
            <a:pPr algn="ctr"/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11 сентября 2015 года в рамках республиканской акции «Праздник трезвости» участниками проекта «</a:t>
            </a:r>
            <a:r>
              <a:rPr lang="ru-RU" sz="1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SaMoSтоятельные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дети» нашей гимназии «</a:t>
            </a:r>
            <a:r>
              <a:rPr lang="en-US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RESPECT</a:t>
            </a:r>
            <a:r>
              <a:rPr lang="ru-RU" sz="1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проведена акция «Мы за здоровую Россию» для учащихся 1-х классов группы продленного дня. Ребята рассказали о проекте, раздали листовки «Мы за здоровый образ жизни!», предложили всем желающим нарисовать на асфальте свой символ «ЗОЖ». </a:t>
            </a:r>
            <a:r>
              <a:rPr lang="en-US" sz="12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https://edu.tatar.ru/nkamsk/gim22</a:t>
            </a:r>
            <a:endParaRPr lang="ru-RU" sz="1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</TotalTime>
  <Words>85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2015-09-11T13:50:13Z</dcterms:created>
  <dcterms:modified xsi:type="dcterms:W3CDTF">2015-10-19T06:15:27Z</dcterms:modified>
</cp:coreProperties>
</file>