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Новая папка\IMG_18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00372"/>
            <a:ext cx="8322593" cy="3645994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714348" y="285728"/>
            <a:ext cx="7858180" cy="250033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42910" y="-30797"/>
            <a:ext cx="7858180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RESPECT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Нижнекамск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Улыбкотерапия</a:t>
            </a: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своему ведут борьбу за здоровый образ жизни «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SаMоSтоятельные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дети» нашей гимназии.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 отряда присоединился к республиканской акции «Подари улыбку» (18.09.2015г.).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 сами изготовили оригинальные «смайлики» и,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выйдя на спортивную площадку гимназии, раздавали их всем прохожим: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жителям микрорайона, учащимся с призывом вести здоровый образ жизни.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Вместе с улыбками прохожие получали памятки,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пропагандирующие ЗОЖ.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Данная акция лишь маленькая толика большого дела.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Радует то, что акцию поддержали учащиеся младших классов,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оявилось больше желающих учеников вступить в ряды отряда «Самостоятельные дети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1200" b="1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https://edu.tatar.ru/nkamsk/gim22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</TotalTime>
  <Words>109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2015-09-18T11:26:10Z</dcterms:created>
  <dcterms:modified xsi:type="dcterms:W3CDTF">2015-10-19T05:40:16Z</dcterms:modified>
</cp:coreProperties>
</file>