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57" r:id="rId5"/>
    <p:sldId id="261" r:id="rId6"/>
    <p:sldId id="262" r:id="rId7"/>
    <p:sldId id="263" r:id="rId8"/>
    <p:sldId id="266" r:id="rId9"/>
    <p:sldId id="267" r:id="rId10"/>
    <p:sldId id="264" r:id="rId11"/>
    <p:sldId id="259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67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Admin\Desktop\23d7ca89-270b-5709-928d-907814f436c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006" y="1643050"/>
            <a:ext cx="9207006" cy="3609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ВЕРА\Desktop\20221005_11283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Admin\Downloads\IMG-20240109-WA005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63140" cy="7322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1663"/>
            <a:ext cx="9144000" cy="686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248548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in\Downloads\IMG-20240109-WA0124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ownloads\IMG-20240109-WA0125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95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C:\Users\Admin\Desktop\документы\документы 22-23\фото на авг конференцию\учителя ветераны\IMG-20230307-WA00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4534" cy="700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Admin\Desktop\документы\документы 22-23\фото на авг конференцию\учителя ветераны\IMG-20230307-WA00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</TotalTime>
  <Words>0</Words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</cp:revision>
  <dcterms:created xsi:type="dcterms:W3CDTF">2024-01-23T17:44:02Z</dcterms:created>
  <dcterms:modified xsi:type="dcterms:W3CDTF">2024-01-23T18:34:03Z</dcterms:modified>
</cp:coreProperties>
</file>