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17" autoAdjust="0"/>
  </p:normalViewPr>
  <p:slideViewPr>
    <p:cSldViewPr>
      <p:cViewPr>
        <p:scale>
          <a:sx n="52" d="100"/>
          <a:sy n="52" d="100"/>
        </p:scale>
        <p:origin x="-1219" y="-58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11501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Библиотека</cp:lastModifiedBy>
  <cp:revision>527</cp:revision>
  <cp:lastPrinted>2014-10-07T12:41:58Z</cp:lastPrinted>
  <dcterms:created xsi:type="dcterms:W3CDTF">2011-01-19T10:29:57Z</dcterms:created>
  <dcterms:modified xsi:type="dcterms:W3CDTF">2014-11-13T06:23:02Z</dcterms:modified>
</cp:coreProperties>
</file>