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32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807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09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27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76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95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017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361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630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548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56783-23A2-4C3D-8F27-6ED9338B3B0C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8AF12-9135-4E5F-8C70-28E92A522E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12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528" y="3356992"/>
            <a:ext cx="4347000" cy="289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24944"/>
            <a:ext cx="4347000" cy="24418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906" y="206314"/>
            <a:ext cx="2445188" cy="22323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752579"/>
            <a:ext cx="2445187" cy="18203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2445188" cy="237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124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437112"/>
            <a:ext cx="4141517" cy="233161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126" y="2132856"/>
            <a:ext cx="3910004" cy="21993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40434"/>
            <a:ext cx="4476642" cy="2520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99230"/>
            <a:ext cx="3818312" cy="2149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7626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7336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19</dc:creator>
  <cp:lastModifiedBy>19</cp:lastModifiedBy>
  <cp:revision>1</cp:revision>
  <dcterms:created xsi:type="dcterms:W3CDTF">2019-04-23T09:05:54Z</dcterms:created>
  <dcterms:modified xsi:type="dcterms:W3CDTF">2019-04-23T09:10:12Z</dcterms:modified>
</cp:coreProperties>
</file>