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214" y="-2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5113655" y="7383194"/>
            <a:ext cx="2523932" cy="970671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05408" y="1035052"/>
            <a:ext cx="6047184" cy="1960033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05408" y="3000373"/>
            <a:ext cx="6047184" cy="23368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028700" y="8016876"/>
            <a:ext cx="4343400" cy="486833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016E8F8B-8BAB-4805-A681-8BAE5AAD527E}" type="datetimeFigureOut">
              <a:rPr lang="ru-RU" smtClean="0"/>
              <a:t>11.01.2019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028700" y="7534273"/>
            <a:ext cx="4343400" cy="486833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6294185" y="7669743"/>
            <a:ext cx="377190" cy="486833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EEDCCBCE-2DF8-4413-95F1-A8E4724DA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8F8B-8BAB-4805-A681-8BAE5AAD527E}" type="datetimeFigureOut">
              <a:rPr lang="ru-RU" smtClean="0"/>
              <a:t>11.01.2019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CCBCE-2DF8-4413-95F1-A8E4724DA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086350" y="508000"/>
            <a:ext cx="1428750" cy="73152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508000"/>
            <a:ext cx="4686300" cy="73152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8F8B-8BAB-4805-A681-8BAE5AAD527E}" type="datetimeFigureOut">
              <a:rPr lang="ru-RU" smtClean="0"/>
              <a:t>11.01.2019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CCBCE-2DF8-4413-95F1-A8E4724DA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56659"/>
            <a:ext cx="6172200" cy="1865376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2900" y="2510411"/>
            <a:ext cx="6172200" cy="6096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593592" y="8640064"/>
            <a:ext cx="1600200" cy="402336"/>
          </a:xfrm>
        </p:spPr>
        <p:txBody>
          <a:bodyPr/>
          <a:lstStyle/>
          <a:p>
            <a:fld id="{016E8F8B-8BAB-4805-A681-8BAE5AAD527E}" type="datetimeFigureOut">
              <a:rPr lang="ru-RU" smtClean="0"/>
              <a:t>11.01.2019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42900" y="8641293"/>
            <a:ext cx="3195042" cy="401108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CCBCE-2DF8-4413-95F1-A8E4724DA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5276" y="9379"/>
            <a:ext cx="6847449" cy="9115865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5113655" y="790137"/>
            <a:ext cx="2523932" cy="970671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216724" y="8636000"/>
            <a:ext cx="1600200" cy="406400"/>
          </a:xfrm>
        </p:spPr>
        <p:txBody>
          <a:bodyPr/>
          <a:lstStyle/>
          <a:p>
            <a:fld id="{016E8F8B-8BAB-4805-A681-8BAE5AAD527E}" type="datetimeFigureOut">
              <a:rPr lang="ru-RU" smtClean="0"/>
              <a:t>11.01.2019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4532" y="8641293"/>
            <a:ext cx="3195042" cy="401108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338292" y="1079499"/>
            <a:ext cx="377190" cy="401108"/>
          </a:xfrm>
        </p:spPr>
        <p:txBody>
          <a:bodyPr/>
          <a:lstStyle/>
          <a:p>
            <a:fld id="{EEDCCBCE-2DF8-4413-95F1-A8E4724DA297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4851596" y="12508"/>
            <a:ext cx="2004646" cy="253361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9379"/>
            <a:ext cx="6852725" cy="9125244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" y="361953"/>
            <a:ext cx="5429250" cy="1816100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50" y="2178048"/>
            <a:ext cx="2914650" cy="3048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296584"/>
            <a:ext cx="3028950" cy="6034617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296584"/>
            <a:ext cx="3028950" cy="6034617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593592" y="8641292"/>
            <a:ext cx="1600200" cy="402336"/>
          </a:xfrm>
        </p:spPr>
        <p:txBody>
          <a:bodyPr/>
          <a:lstStyle/>
          <a:p>
            <a:fld id="{016E8F8B-8BAB-4805-A681-8BAE5AAD527E}" type="datetimeFigureOut">
              <a:rPr lang="ru-RU" smtClean="0"/>
              <a:t>11.01.2019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" y="8641292"/>
            <a:ext cx="3195042" cy="40233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5692140" y="8641292"/>
            <a:ext cx="377190" cy="402336"/>
          </a:xfrm>
        </p:spPr>
        <p:txBody>
          <a:bodyPr/>
          <a:lstStyle/>
          <a:p>
            <a:fld id="{EEDCCBCE-2DF8-4413-95F1-A8E4724DA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149" y="387643"/>
            <a:ext cx="800100" cy="8205216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23755" y="387643"/>
            <a:ext cx="435768" cy="402336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023755" y="4569499"/>
            <a:ext cx="435768" cy="402336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1516672" y="387643"/>
            <a:ext cx="5143500" cy="40233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1516672" y="4569499"/>
            <a:ext cx="5143500" cy="40233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593592" y="8641292"/>
            <a:ext cx="1597914" cy="402336"/>
          </a:xfrm>
        </p:spPr>
        <p:txBody>
          <a:bodyPr/>
          <a:lstStyle/>
          <a:p>
            <a:fld id="{016E8F8B-8BAB-4805-A681-8BAE5AAD527E}" type="datetimeFigureOut">
              <a:rPr lang="ru-RU" smtClean="0"/>
              <a:t>11.01.2019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42900" y="8641292"/>
            <a:ext cx="3195828" cy="402336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5692140" y="8644128"/>
            <a:ext cx="377190" cy="402336"/>
          </a:xfrm>
        </p:spPr>
        <p:txBody>
          <a:bodyPr/>
          <a:lstStyle>
            <a:lvl1pPr algn="ctr">
              <a:defRPr/>
            </a:lvl1pPr>
          </a:lstStyle>
          <a:p>
            <a:fld id="{EEDCCBCE-2DF8-4413-95F1-A8E4724DA29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8F8B-8BAB-4805-A681-8BAE5AAD527E}" type="datetimeFigureOut">
              <a:rPr lang="ru-RU" smtClean="0"/>
              <a:t>11.01.2019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CCBCE-2DF8-4413-95F1-A8E4724DA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593592" y="8641292"/>
            <a:ext cx="1600200" cy="402336"/>
          </a:xfrm>
        </p:spPr>
        <p:txBody>
          <a:bodyPr/>
          <a:lstStyle/>
          <a:p>
            <a:fld id="{016E8F8B-8BAB-4805-A681-8BAE5AAD527E}" type="datetimeFigureOut">
              <a:rPr lang="ru-RU" smtClean="0"/>
              <a:t>11.01.2019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42900" y="8642521"/>
            <a:ext cx="3195042" cy="401108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5692140" y="8641292"/>
            <a:ext cx="377190" cy="402336"/>
          </a:xfrm>
        </p:spPr>
        <p:txBody>
          <a:bodyPr/>
          <a:lstStyle/>
          <a:p>
            <a:fld id="{EEDCCBCE-2DF8-4413-95F1-A8E4724DA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490219"/>
            <a:ext cx="685800" cy="79248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851892" y="490219"/>
            <a:ext cx="1828800" cy="79248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738438" y="426720"/>
            <a:ext cx="3957066" cy="798576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09232" y="8741664"/>
            <a:ext cx="1600200" cy="402336"/>
          </a:xfrm>
        </p:spPr>
        <p:txBody>
          <a:bodyPr/>
          <a:lstStyle>
            <a:lvl1pPr>
              <a:defRPr sz="900"/>
            </a:lvl1pPr>
          </a:lstStyle>
          <a:p>
            <a:fld id="{016E8F8B-8BAB-4805-A681-8BAE5AAD527E}" type="datetimeFigureOut">
              <a:rPr lang="ru-RU" smtClean="0"/>
              <a:t>11.01.2019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851892" y="8741664"/>
            <a:ext cx="3857340" cy="402336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307932" y="8741664"/>
            <a:ext cx="377190" cy="402336"/>
          </a:xfrm>
        </p:spPr>
        <p:txBody>
          <a:bodyPr/>
          <a:lstStyle>
            <a:lvl1pPr>
              <a:defRPr sz="900"/>
            </a:lvl1pPr>
          </a:lstStyle>
          <a:p>
            <a:fld id="{EEDCCBCE-2DF8-4413-95F1-A8E4724DA29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201195"/>
            <a:ext cx="685800" cy="85344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53678" y="498621"/>
            <a:ext cx="5500116" cy="73152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7250" y="7823200"/>
            <a:ext cx="5500116" cy="9144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81144" y="8741664"/>
            <a:ext cx="1577340" cy="402336"/>
          </a:xfrm>
        </p:spPr>
        <p:txBody>
          <a:bodyPr/>
          <a:lstStyle>
            <a:lvl1pPr>
              <a:defRPr sz="900"/>
            </a:lvl1pPr>
          </a:lstStyle>
          <a:p>
            <a:fld id="{016E8F8B-8BAB-4805-A681-8BAE5AAD527E}" type="datetimeFigureOut">
              <a:rPr lang="ru-RU" smtClean="0"/>
              <a:t>11.01.2019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877824" y="8742892"/>
            <a:ext cx="3711054" cy="402336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162894" y="8741664"/>
            <a:ext cx="274320" cy="402336"/>
          </a:xfrm>
        </p:spPr>
        <p:txBody>
          <a:bodyPr/>
          <a:lstStyle>
            <a:lvl1pPr algn="ctr">
              <a:defRPr sz="900"/>
            </a:lvl1pPr>
          </a:lstStyle>
          <a:p>
            <a:fld id="{EEDCCBCE-2DF8-4413-95F1-A8E4724DA29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5276" y="18758"/>
            <a:ext cx="6847449" cy="9115865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9379"/>
            <a:ext cx="6852725" cy="9125244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4851596" y="6597880"/>
            <a:ext cx="2004646" cy="2533613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42900" y="356659"/>
            <a:ext cx="6172200" cy="186537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42900" y="2510411"/>
            <a:ext cx="6172200" cy="6096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3593592" y="8641292"/>
            <a:ext cx="1600200" cy="402336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016E8F8B-8BAB-4805-A681-8BAE5AAD527E}" type="datetimeFigureOut">
              <a:rPr lang="ru-RU" smtClean="0"/>
              <a:t>11.01.2019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42900" y="8642521"/>
            <a:ext cx="3195042" cy="401108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5692140" y="8641292"/>
            <a:ext cx="377190" cy="402336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EEDCCBCE-2DF8-4413-95F1-A8E4724DA297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512676" y="251521"/>
            <a:ext cx="6012668" cy="1584176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Структура Детской Организации «ЛИДЕР»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92696" y="2123729"/>
            <a:ext cx="5688632" cy="50405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СОВЕТ ДО «ЛИДЕР»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2168408" y="3779912"/>
            <a:ext cx="0" cy="6720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9" name="Скругленный прямоугольник 8"/>
          <p:cNvSpPr/>
          <p:nvPr/>
        </p:nvSpPr>
        <p:spPr>
          <a:xfrm>
            <a:off x="692696" y="3035829"/>
            <a:ext cx="5688631" cy="52805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МИНИСТЕСТВА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3555401" y="2699792"/>
            <a:ext cx="0" cy="33603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1684436" y="3779909"/>
            <a:ext cx="0" cy="6720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1124744" y="3779910"/>
            <a:ext cx="0" cy="6720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692696" y="3779912"/>
            <a:ext cx="0" cy="6720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2708920" y="3779912"/>
            <a:ext cx="0" cy="6720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394571" y="4501978"/>
            <a:ext cx="347663" cy="456247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="vert270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МИНИСТЕРСТВО КУЛЬТУРЫ</a:t>
            </a:r>
            <a:endParaRPr lang="ru-RU" sz="20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921097" y="4516121"/>
            <a:ext cx="407293" cy="456247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="vert270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МИНИСТЕРСТВО ОБРАЗОВАНИЯ</a:t>
            </a:r>
            <a:endParaRPr lang="ru-RU" sz="20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480790" y="4516120"/>
            <a:ext cx="407293" cy="456247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="vert270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МИНИСТЕРСТВО ПЕЧАТИ</a:t>
            </a:r>
            <a:endParaRPr lang="ru-RU" sz="20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986654" y="4516119"/>
            <a:ext cx="407293" cy="456247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="vert270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9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МИНИСТЕРСТВО ОБТРУДА И СПОРТА</a:t>
            </a:r>
            <a:endParaRPr lang="ru-RU" sz="19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505273" y="4516118"/>
            <a:ext cx="407293" cy="456247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="vert270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МИНИСТЕРСТВО ДРУЖБЫ И СОЦЮРАЗВИТИЯ</a:t>
            </a:r>
            <a:endParaRPr lang="ru-RU" sz="14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5877272" y="3761266"/>
            <a:ext cx="0" cy="6720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4548822" y="4516118"/>
            <a:ext cx="2088232" cy="79010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Совет командиров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579378" y="5562590"/>
            <a:ext cx="2088232" cy="395051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нструкторы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579378" y="6168553"/>
            <a:ext cx="2088232" cy="395051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Организаторы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579378" y="6782729"/>
            <a:ext cx="2088232" cy="395051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Знатоки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579378" y="7344695"/>
            <a:ext cx="2088232" cy="395051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омантики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579378" y="7969339"/>
            <a:ext cx="2088232" cy="395051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Следопыты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598315" y="8620731"/>
            <a:ext cx="2088232" cy="395051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Фантазеры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3284984" y="4897026"/>
            <a:ext cx="828092" cy="1414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3284984" y="5743581"/>
            <a:ext cx="828092" cy="1414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3324435" y="6366078"/>
            <a:ext cx="828092" cy="1414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3324435" y="6980254"/>
            <a:ext cx="828092" cy="1414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3318364" y="7542220"/>
            <a:ext cx="828092" cy="1414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3284984" y="8166864"/>
            <a:ext cx="828092" cy="1414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3292367" y="8804113"/>
            <a:ext cx="828092" cy="1414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639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58</TotalTime>
  <Words>34</Words>
  <Application>Microsoft Office PowerPoint</Application>
  <PresentationFormat>Экран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Яркая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9</dc:creator>
  <cp:lastModifiedBy>9</cp:lastModifiedBy>
  <cp:revision>11</cp:revision>
  <dcterms:created xsi:type="dcterms:W3CDTF">2019-01-11T06:12:57Z</dcterms:created>
  <dcterms:modified xsi:type="dcterms:W3CDTF">2019-01-11T07:11:30Z</dcterms:modified>
</cp:coreProperties>
</file>