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61" r:id="rId2"/>
    <p:sldId id="305" r:id="rId3"/>
    <p:sldId id="308" r:id="rId4"/>
    <p:sldId id="309" r:id="rId5"/>
    <p:sldId id="259" r:id="rId6"/>
    <p:sldId id="268" r:id="rId7"/>
    <p:sldId id="287" r:id="rId8"/>
    <p:sldId id="306" r:id="rId9"/>
    <p:sldId id="307" r:id="rId10"/>
    <p:sldId id="275" r:id="rId11"/>
    <p:sldId id="270" r:id="rId12"/>
    <p:sldId id="278" r:id="rId13"/>
    <p:sldId id="303" r:id="rId14"/>
    <p:sldId id="271" r:id="rId15"/>
    <p:sldId id="304" r:id="rId16"/>
    <p:sldId id="260" r:id="rId17"/>
    <p:sldId id="272" r:id="rId18"/>
    <p:sldId id="280" r:id="rId19"/>
    <p:sldId id="281" r:id="rId20"/>
    <p:sldId id="296" r:id="rId21"/>
    <p:sldId id="301" r:id="rId22"/>
    <p:sldId id="300" r:id="rId23"/>
    <p:sldId id="298" r:id="rId24"/>
    <p:sldId id="297" r:id="rId25"/>
    <p:sldId id="299" r:id="rId26"/>
    <p:sldId id="302" r:id="rId27"/>
    <p:sldId id="310" r:id="rId28"/>
    <p:sldId id="311" r:id="rId29"/>
    <p:sldId id="312" r:id="rId30"/>
    <p:sldId id="313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0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47" y="1122363"/>
            <a:ext cx="777330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7" y="3602038"/>
            <a:ext cx="777330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12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8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546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05245" y="641749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6721" y="307337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0032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676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543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989147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092235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565409"/>
            <a:ext cx="247421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989147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092235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565408"/>
            <a:ext cx="2475252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989147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092235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565410"/>
            <a:ext cx="2470694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300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93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119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79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2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00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427" y="2088320"/>
            <a:ext cx="360032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230" y="2088320"/>
            <a:ext cx="359143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782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697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51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240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16760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9932" y="758881"/>
            <a:ext cx="296693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971800"/>
            <a:ext cx="4171242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74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65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96064"/>
            <a:ext cx="776532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8777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watch?v=BPo4ovvnN_U&amp;feature=emb_logo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556792"/>
            <a:ext cx="82089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ПОЗНАВАТЕЛЬНО-ВОСПИТАТЕЛЬНАЯ ИГРА</a:t>
            </a:r>
          </a:p>
          <a:p>
            <a:pPr algn="ctr"/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 smtClean="0">
                <a:ln w="317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«Я ВЫРОС ЗДЕСЬ, </a:t>
            </a:r>
          </a:p>
          <a:p>
            <a:pPr algn="r"/>
            <a:r>
              <a:rPr lang="ru-RU" sz="4400" b="1" dirty="0" smtClean="0">
                <a:ln w="317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И КРАЙ МНЕ ДОРОГ…»</a:t>
            </a:r>
          </a:p>
          <a:p>
            <a:pPr algn="r"/>
            <a:endParaRPr lang="ru-RU" sz="5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ПОСВЯЩЕННАЯ  К 100-ЛЕТИЮ ТАССР</a:t>
            </a:r>
          </a:p>
          <a:p>
            <a:pPr algn="ctr"/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476672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МАУДО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эколого-биологический центр №4»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01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avatars.mds.yandex.net/get-zen_doc/1550999/pub_5d73cb15eb268200ad76f95f_5d73cd44ecfb8000ae53eaac/scale_1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vatars.mds.yandex.net/get-zen_doc/1550999/pub_5d73cb15eb268200ad76f95f_5d73cd44ecfb8000ae53eaac/scale_120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Asus\Desktop\ТАССР\kazan_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417" y="1884006"/>
            <a:ext cx="6951190" cy="4049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79984" y="917104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каком году,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где,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кому посвящен этот памятник?</a:t>
            </a:r>
          </a:p>
        </p:txBody>
      </p:sp>
    </p:spTree>
    <p:extLst>
      <p:ext uri="{BB962C8B-B14F-4D97-AF65-F5344CB8AC3E}">
        <p14:creationId xmlns:p14="http://schemas.microsoft.com/office/powerpoint/2010/main" val="65031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599" y="1412776"/>
            <a:ext cx="76328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Один из самых узнаваемых символов Казани - памятник 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Мусе Джалилю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у стен Казанского Кремля.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монументальный комплекс, установленный в 1966 году на площади 1 Мая в Казани в память о Герое Советского Союза, татарском поэте-патриоте Мусе Джалиле, участнике антифашистского подполья, казнённого в нацистской тюрьме Плётцензее в 1944 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606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17" y="1556792"/>
            <a:ext cx="6891662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043609" y="90872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Когда и где сыграли первый татарский цирк?</a:t>
            </a:r>
          </a:p>
        </p:txBody>
      </p:sp>
    </p:spTree>
    <p:extLst>
      <p:ext uri="{BB962C8B-B14F-4D97-AF65-F5344CB8AC3E}">
        <p14:creationId xmlns:p14="http://schemas.microsoft.com/office/powerpoint/2010/main" val="177600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9" y="-2044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693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883154"/>
            <a:ext cx="74168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Премьера первой программы татарской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труппы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«Сабантуй» состоялась 23 июня 1970 года в рамках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празднования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50-летия Татарской АССР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Цирк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называли «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кэмите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современным языком – «конное шоу», а владельца цирка Никитина на свой манер называли Микитиным.  «Микитин» понимал, что татар надо привлекать их собственным героем, поэтому держал борца-мусульманина. Этот великан по имени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Карахмет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очень полюбился татарам. К тому же русским борцам полагалось время от времени поддаваться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Карахмету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чтобы зритель, видя победы «своего» батыра, с еще большим азартом следил за его выступлениями. Татарская труппа была первой национальной труппой в СССР .</a:t>
            </a:r>
          </a:p>
          <a:p>
            <a:pPr algn="ctr"/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06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us\Desktop\ae54ff2024af437dc6ed84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284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205443"/>
            <a:ext cx="77130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каком году республику Татарстан объявили суверенной республикой?</a:t>
            </a:r>
          </a:p>
        </p:txBody>
      </p:sp>
    </p:spTree>
    <p:extLst>
      <p:ext uri="{BB962C8B-B14F-4D97-AF65-F5344CB8AC3E}">
        <p14:creationId xmlns:p14="http://schemas.microsoft.com/office/powerpoint/2010/main" val="1716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37" y="918220"/>
            <a:ext cx="6695414" cy="5021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06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sus\Desktop\ТАССР\6936259_x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780" y="2221707"/>
            <a:ext cx="6274472" cy="3864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836712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каком году и каким президентом России издается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указ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проведении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Тысячелетия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города Казани ?</a:t>
            </a:r>
          </a:p>
        </p:txBody>
      </p:sp>
    </p:spTree>
    <p:extLst>
      <p:ext uri="{BB962C8B-B14F-4D97-AF65-F5344CB8AC3E}">
        <p14:creationId xmlns:p14="http://schemas.microsoft.com/office/powerpoint/2010/main" val="24631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908720"/>
            <a:ext cx="48245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сентября 1999 года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был подписан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Указ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президентом 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</a:p>
          <a:p>
            <a:pPr algn="ctr"/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Б. Н. Ельциным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президентом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М. Ш.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Шаймиевым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 праздновании  1000-летия основания города Казани».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969" y="1484784"/>
            <a:ext cx="2941100" cy="3743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69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772816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</a:rPr>
              <a:t>27 мая 1920 года </a:t>
            </a:r>
            <a:endParaRPr lang="ru-RU" sz="3200" b="1" dirty="0" smtClean="0">
              <a:ln w="19050">
                <a:solidFill>
                  <a:schemeClr val="bg1"/>
                </a:solidFill>
              </a:ln>
              <a:solidFill>
                <a:schemeClr val="bg1"/>
              </a:solidFill>
              <a:effectLst/>
            </a:endParaRPr>
          </a:p>
          <a:p>
            <a:pPr algn="ctr"/>
            <a:r>
              <a:rPr lang="ru-RU" sz="32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</a:rPr>
              <a:t>ВЦИК </a:t>
            </a:r>
            <a:r>
              <a:rPr lang="ru-RU" sz="3200" b="1" dirty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</a:rPr>
              <a:t>и Совнарком РСФСР декретом провозгласили Автономную Татарскую Социалистическую Советскую Республику — ту, что в 1937 году сменила название на более привычное для нас — ТАССР — и просуществовала до 1990 года</a:t>
            </a:r>
            <a:r>
              <a:rPr lang="ru-RU" sz="32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</a:rPr>
              <a:t>.</a:t>
            </a:r>
            <a:endParaRPr lang="ru-RU" sz="3200" b="1" dirty="0">
              <a:ln w="19050">
                <a:solidFill>
                  <a:schemeClr val="bg1"/>
                </a:solidFill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081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764704"/>
            <a:ext cx="7128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архитектурные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ансамбли Татарстана, которые включены в список  всемирного наследия ЮНЕСКО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935" y="2276872"/>
            <a:ext cx="5378169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1519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029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124744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908720"/>
            <a:ext cx="74168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Неповторимую ауру  Татарстана образуют исторические,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архитектурные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мемориальные памятники,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отражающие культурные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достижения населяющих его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народов.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объекта  Республики Татарстан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включены в список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всемирно­го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наследия 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ЮНЕСКО.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список всемирного культурного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природного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наследия ЮНЕСКО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Казанский Кремль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был включен 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декабря 2000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расположены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рядом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православный собор и мусульманская мечеть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722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74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1196752"/>
            <a:ext cx="68407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Болгар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был включен в список всемирного наследия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ЮНЕСКО в 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2014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году.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древняя столица государства Волжская Булгария, существовавшего в VIII-XIII веках.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современных татар это место сакральное – ведь именно здесь в 992 году их предки булгары приняли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ислам.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23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908720"/>
            <a:ext cx="8083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02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1" y="805355"/>
            <a:ext cx="80648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Собор 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Успения Пресвятой Богородицы включен в список всемирного наследия ЮНЕСКО в 2017 году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Находится на острове - граде Свияжск.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Остров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Свияжск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расположен у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слияния рек Волга и </a:t>
            </a:r>
            <a:r>
              <a:rPr 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Свияга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Поселение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основано Иваном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Грозным в мае 1551 года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качестве крепости русских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войск  для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взятия Казани.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Остров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является одним из популярнейших туристических объектов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Татарстана, поскольку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нем сохранилось 18 памятников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исторического наследия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федерального и республиканского значения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XVI XIX веков.</a:t>
            </a:r>
          </a:p>
        </p:txBody>
      </p:sp>
    </p:spTree>
    <p:extLst>
      <p:ext uri="{BB962C8B-B14F-4D97-AF65-F5344CB8AC3E}">
        <p14:creationId xmlns:p14="http://schemas.microsoft.com/office/powerpoint/2010/main" val="23520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739856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Как называется кольцевой </a:t>
            </a:r>
            <a:r>
              <a:rPr lang="ru-RU" sz="3200" b="1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веломаршрут</a:t>
            </a:r>
            <a: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в Казани, проходящий через исторические объекты города и городские парки?</a:t>
            </a:r>
            <a:b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а) «Спортивная Казань»;</a:t>
            </a:r>
            <a:b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б) «Загадочная Казань»;</a:t>
            </a:r>
            <a:b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в) «Удивительная Казань»;</a:t>
            </a:r>
            <a:b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г) «Неизвестная Казань».</a:t>
            </a:r>
            <a:r>
              <a:rPr lang="ru-RU" b="1" dirty="0">
                <a:solidFill>
                  <a:srgbClr val="00808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808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89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60648"/>
            <a:ext cx="78008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Официальное открытие велосипедного маршрута «Удивительная Казань» состоялось 23 октября 2015 года под стенами Казанского Кремля – у Спасской башни «с часами», он победил во всероссийском конкурсе Министерства культуры РФ по организации вело- и пешеходных маршрутов.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Что такое веломаршрут «Удивительная Казань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41820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6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02164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+mj-lt"/>
              </a:rPr>
              <a:t>В 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истории твоей — мои истоки,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Грядущее твое 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— 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во мне живет...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Ты расцветаешь, Родина, 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—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  в восторге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Душа моя тем цветом расцветет.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Я отвечал твоим врагам сурово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Огнем и сталью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. В 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белом — голова.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По твоему пронзительному слову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Я вымерял признания слова.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Я рос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, мир 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постигал,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И вдохновенье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Выпрастывалось крыльями огня.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Причастностью к заботам и свершеньям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Ты вдохновляла, Родина, меня.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/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47169" y="2019556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+mj-lt"/>
              </a:rPr>
              <a:t>И не твоей ли молодости токи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Бьют родниками 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вешними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+mj-lt"/>
              </a:rPr>
              <a:t>во 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мне?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И был мой год прекрасным и высоким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В одном 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твоем святом 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рабочем дне.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Ты, слабостям моим не потакая,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Стихи 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мои 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вспоила добротой.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И мне века прожить 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бы,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ощущая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,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>Что ты сильней становишься со мной!</a:t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>
                <a:solidFill>
                  <a:schemeClr val="bg1"/>
                </a:solidFill>
                <a:latin typeface="+mj-lt"/>
              </a:rPr>
              <a:t/>
            </a:r>
            <a:br>
              <a:rPr lang="ru-RU" b="1" dirty="0">
                <a:solidFill>
                  <a:schemeClr val="bg1"/>
                </a:solidFill>
                <a:latin typeface="+mj-lt"/>
              </a:rPr>
            </a:br>
            <a:r>
              <a:rPr lang="ru-RU" b="1" dirty="0" err="1">
                <a:solidFill>
                  <a:schemeClr val="bg1"/>
                </a:solidFill>
                <a:latin typeface="+mj-lt"/>
              </a:rPr>
              <a:t>Гарай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+mj-lt"/>
              </a:rPr>
              <a:t>Рахим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217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К 100-летию ТАССР специалистами </a:t>
            </a:r>
            <a:r>
              <a:rPr lang="ru-RU" sz="2800" b="1" dirty="0">
                <a:solidFill>
                  <a:schemeClr val="bg1"/>
                </a:solidFill>
              </a:rPr>
              <a:t>Института истории </a:t>
            </a:r>
            <a:r>
              <a:rPr lang="ru-RU" sz="2800" b="1" dirty="0" err="1" smtClean="0">
                <a:solidFill>
                  <a:schemeClr val="bg1"/>
                </a:solidFill>
              </a:rPr>
              <a:t>им.Марджанибыл</a:t>
            </a:r>
            <a:r>
              <a:rPr lang="ru-RU" sz="2800" b="1" dirty="0" smtClean="0">
                <a:solidFill>
                  <a:schemeClr val="bg1"/>
                </a:solidFill>
              </a:rPr>
              <a:t> подготовлен ролик. </a:t>
            </a:r>
            <a:r>
              <a:rPr lang="ru-RU" sz="2800" b="1" dirty="0">
                <a:solidFill>
                  <a:schemeClr val="bg1"/>
                </a:solidFill>
              </a:rPr>
              <a:t>Интересным и доступным молодёжной аудитории языком историки рассказывают о главных событиях в жизни ТАССР и Татарстана, подчёркивая поступательность и преемственность пройденных республикой этапов развития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История ТАССР за 10 минут - YouTub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45024"/>
            <a:ext cx="499255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5" y="5507158"/>
            <a:ext cx="28803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https://www.youtube.com/watch?v=BPo4ovvnN_U&amp;feature=emb_logo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551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700808"/>
            <a:ext cx="68996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+mj-lt"/>
              </a:rPr>
              <a:t>Спасибо за внимание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+mj-lt"/>
              </a:rPr>
              <a:t>и участие в нашей игре</a:t>
            </a:r>
            <a:endParaRPr lang="ru-RU" sz="4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502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57606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А теперь вместе вспомним самые яркие моменты истории ТАССР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3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2736"/>
            <a:ext cx="3600400" cy="4752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27584" y="1700808"/>
            <a:ext cx="38884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каком году и кем была подписана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декрет  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образовании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ТАССР?</a:t>
            </a:r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кто стал первым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руководителем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вновь созданной республики?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16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2074" y="692696"/>
            <a:ext cx="795237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 мая 1920 года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декрет об образовании ТАССР был подписан председателем Совнаркома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В.И.Лениным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председателем Всероссийского Центрального Исполнительного комитета М.И.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Калининым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секретарем ВЦИК А.С. Енукидзе.</a:t>
            </a:r>
            <a:endParaRPr lang="tt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780928"/>
            <a:ext cx="2263742" cy="32580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266" y="3409755"/>
            <a:ext cx="3075920" cy="2607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453" y="2825131"/>
            <a:ext cx="2344062" cy="321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3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764705"/>
            <a:ext cx="4516554" cy="4301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11560" y="4941168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Первый руководитель – </a:t>
            </a:r>
          </a:p>
          <a:p>
            <a:pPr algn="ctr"/>
            <a:r>
              <a:rPr lang="tt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Сахибгарай Саид-Галеев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37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71105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Какое мифическое существо изображено на гербе и флаге города Казани?</a:t>
            </a:r>
          </a:p>
          <a:p>
            <a:r>
              <a:rPr lang="ru-RU" sz="3600" b="1" dirty="0">
                <a:solidFill>
                  <a:schemeClr val="bg1"/>
                </a:solidFill>
              </a:rPr>
              <a:t>а) </a:t>
            </a:r>
            <a:r>
              <a:rPr lang="ru-RU" sz="3600" b="1" dirty="0" err="1">
                <a:solidFill>
                  <a:schemeClr val="bg1"/>
                </a:solidFill>
              </a:rPr>
              <a:t>Зилант</a:t>
            </a:r>
            <a:r>
              <a:rPr lang="ru-RU" sz="3600" b="1" dirty="0">
                <a:solidFill>
                  <a:schemeClr val="bg1"/>
                </a:solidFill>
              </a:rPr>
              <a:t>;</a:t>
            </a:r>
          </a:p>
          <a:p>
            <a:r>
              <a:rPr lang="ru-RU" sz="3600" b="1" dirty="0">
                <a:solidFill>
                  <a:schemeClr val="bg1"/>
                </a:solidFill>
              </a:rPr>
              <a:t>б) Василиск;</a:t>
            </a:r>
          </a:p>
          <a:p>
            <a:r>
              <a:rPr lang="ru-RU" sz="3600" b="1" dirty="0">
                <a:solidFill>
                  <a:schemeClr val="bg1"/>
                </a:solidFill>
              </a:rPr>
              <a:t>в) Феникс;</a:t>
            </a:r>
          </a:p>
          <a:p>
            <a:r>
              <a:rPr lang="ru-RU" sz="3600" b="1" dirty="0">
                <a:solidFill>
                  <a:schemeClr val="bg1"/>
                </a:solidFill>
              </a:rPr>
              <a:t>г) Пегас</a:t>
            </a:r>
            <a:r>
              <a:rPr lang="ru-RU" sz="3600" b="1" dirty="0" smtClean="0">
                <a:solidFill>
                  <a:schemeClr val="bg1"/>
                </a:solidFill>
              </a:rPr>
              <a:t>.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Дракон </a:t>
            </a:r>
            <a:r>
              <a:rPr lang="ru-RU" sz="2800" b="1" dirty="0" err="1">
                <a:solidFill>
                  <a:schemeClr val="bg1"/>
                </a:solidFill>
              </a:rPr>
              <a:t>Зилант</a:t>
            </a:r>
            <a:r>
              <a:rPr lang="ru-RU" sz="2800" b="1" dirty="0">
                <a:solidFill>
                  <a:schemeClr val="bg1"/>
                </a:solidFill>
              </a:rPr>
              <a:t> – мифическое существо из татарских легенд.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Объект Зилант | Путеводитель по Казани | Казань | Россия | You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7206555" cy="4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33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1271</TotalTime>
  <Words>924</Words>
  <Application>Microsoft Office PowerPoint</Application>
  <PresentationFormat>Экран (4:3)</PresentationFormat>
  <Paragraphs>53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Bookman Old Style</vt:lpstr>
      <vt:lpstr>Calibri</vt:lpstr>
      <vt:lpstr>Rockwell</vt:lpstr>
      <vt:lpstr>Times New Roman</vt:lpstr>
      <vt:lpstr>Damask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ДЭБЦ4</cp:lastModifiedBy>
  <cp:revision>130</cp:revision>
  <dcterms:created xsi:type="dcterms:W3CDTF">2019-10-26T18:22:31Z</dcterms:created>
  <dcterms:modified xsi:type="dcterms:W3CDTF">2020-05-27T10:42:53Z</dcterms:modified>
</cp:coreProperties>
</file>