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0" r:id="rId4"/>
    <p:sldId id="261" r:id="rId5"/>
    <p:sldId id="262" r:id="rId6"/>
    <p:sldId id="258" r:id="rId7"/>
    <p:sldId id="257" r:id="rId8"/>
    <p:sldId id="259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4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3ED7B-3EF1-4821-90B3-B7CE8B5A8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BA774E-BCE4-4D7C-A70F-CB456837F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F9063D-29D8-4B7A-A686-203E03374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EAD9C7-7DA9-43BD-B6DB-FF5DD71FC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599426-634B-4299-BE1C-DDE393CAB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83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50C53-7F5A-41E5-B0B6-5F95FEB4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C13442-F393-4048-85C7-D71804F92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6FC584-E76A-4952-98F7-7DB281848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5F2AC-7286-4BE9-B52E-AFE4F9A69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4F2B4E-CBEC-4EA7-9E0F-34FE0AD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4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4A16E26-CC68-41AB-8E57-D7335D108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F5A7F7-514F-482C-A2B2-E6D01DD01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A0449A-B475-4927-819E-77AB024B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17C217-4651-4824-9A93-C6D6500C7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55FE8-78C2-4004-AA24-286748839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4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44618-559D-4F8C-A5BB-75C68A80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52FC15-7907-43C5-9BB3-ED49F2C88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55336F-1C72-4FAD-B8ED-0F1AE133B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457A7-2579-44BD-A10E-D1BF0AB78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CB6E53-B161-47D3-B653-7614A4FF4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56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A8910-CA82-4A3C-A5E2-40C44408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B9C9E9-CE65-4596-9FFA-0C9D54F09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6428BE-3AA0-4439-AABF-3406C1C8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524FF-25E7-40E6-AC45-E79F012B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9FAB77-3E1E-4314-AB89-FB91CE83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12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2F710-EA97-4512-AC77-AD2850A9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1A88FE-DF9F-4FE3-9F75-1CE438F29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AFDA98-436C-4B42-A6AC-92C86E497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6EF412-8DB6-445D-98B2-7952A3442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EA16E5-5F7D-4767-A43F-08EC00EB7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F7A4AD-2832-47E0-9F23-6862841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9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C6E51C-63B8-4751-8C0C-6454AD2F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E287D4-8BF7-48EC-9C71-45E1F4FB7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3338E9-D543-4812-A815-9C8EAB4DA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8DF85F-CBB0-4C85-923E-939A562B8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7E7B8D6-F2E5-4C80-BEF4-FC8F8F7D9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4C6AFB-0A74-46ED-A4F3-63E398FD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46D1C0-E4AD-46A4-96A1-2EBA362E7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63DEA1-EE30-4A1A-AA59-96ACD4DF0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91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94576-E916-4F57-9224-FA810F39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F900AC-9CCE-4FEB-B011-61EA2884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1EEE3E-4FF9-4576-BFE8-A04D2859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971868-DD07-4421-BE78-8FCBCC6A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14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DBCC1B-6EE5-42C6-B3BD-0EC5E3AC8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CFB9A8-F4A2-4249-88A1-270BA7DCA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CCC023-5401-4568-9281-88243B0E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58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F046A-B3EB-4B79-86CB-D267F8FC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58CECF-6A98-4A40-A4CD-FEA142DBA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751563-C5E1-4EF8-BA88-01E7723EC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F4302-0D34-4BCC-954F-3F1BE647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8AABC7-FF8C-463F-BFD7-D510F8B9F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254846-976D-4A68-B716-F70A10FC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25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E115B-77F4-4C3D-A800-64723E7CB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E36356-3B83-4A0A-A590-1E5BE5AA9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7D393B-7B58-405C-9602-48EACF89A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D57820-0289-4B12-90A4-5C2E7071B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B3064A-A318-4F97-838F-46E8A788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9863F1-7A63-4850-A554-793CAEC4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07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66702-2EBE-41B6-845D-3BE86B8AA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8EDF84-F46E-4B19-A68D-86867360C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DF1C2F-947D-41AF-AC17-448556EEF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CBFC5-6CDF-4A5E-ACF3-A50A515C6571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E4527E-9D3C-4E9B-9B89-98A1D4086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0746C-752E-40B9-BE0C-FC133CCFD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55699-C0B1-4BF8-830E-3B0E6EF99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.hse.ru/projects/mento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.hse.ru/projects/la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coBNSKXB_3olgPBUe6PENAHktA-c9UvHt51tAuhz9eeJvVug/viewform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.hse.ru/projects/cultura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epOAAl9vVG7TkY9HlDJnSmbkd8mH86xO4Q-2xa1eeRwwJa1g/viewform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olymp.hse.ru/projects/ps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dpG8-5RAYSIONYkx1YsBif81u8B9xRTWVkzWHgEPWIhZu0BA/viewform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.hse.ru/projects/ru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c-FDrUx2Uv_w7ONwjTP1SlTuk8y4eqHd0ryB2u3G-y11bwZg/viewform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lymp.hse.ru/projects/phil" TargetMode="External"/><Relationship Id="rId4" Type="http://schemas.openxmlformats.org/officeDocument/2006/relationships/hyperlink" Target="https://docs.google.com/forms/d/e/1FAIpQLSd02_s31L0fQufx9hdHJmTflveSZhlji9NptEjkwoO49eYqtA/viewfor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lymp.hse.ru/projects/l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f539AQ91IRCpAyaOHmScHGe2pn7olSAyDuR1MFwykzTYBF9A/viewform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forms/d/e/1FAIpQLSfk4arobeV1lEJ6C772lsJUOeHv6j1UtzeywE2EaCmvqh_Sdw/viewform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138C00-7871-40D5-9EAA-94F6AF9E1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27" y="603115"/>
            <a:ext cx="6494693" cy="48054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BAD1C7-F578-4229-8C03-505B3488354B}"/>
              </a:ext>
            </a:extLst>
          </p:cNvPr>
          <p:cNvSpPr/>
          <p:nvPr/>
        </p:nvSpPr>
        <p:spPr>
          <a:xfrm>
            <a:off x="7696898" y="5408578"/>
            <a:ext cx="3763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https://olymp.hse.ru/projects/mentor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6312AA-7E40-46F9-BADB-EC7743FC5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813" y="803091"/>
            <a:ext cx="4164295" cy="41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9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517F5-32DD-47F3-9351-8DFA62A7F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ОНЛАЙН-УРОКИ менторов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D7D874-BB57-4D71-9257-AB5C65321A3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b="1" dirty="0">
                <a:solidFill>
                  <a:schemeClr val="bg1"/>
                </a:solidFill>
              </a:rPr>
              <a:t>вторник – четверг </a:t>
            </a:r>
          </a:p>
          <a:p>
            <a:pPr marL="0" indent="0" algn="ctr">
              <a:buNone/>
            </a:pPr>
            <a:r>
              <a:rPr lang="ru-RU" sz="8800" b="1" dirty="0">
                <a:solidFill>
                  <a:schemeClr val="bg1"/>
                </a:solidFill>
              </a:rPr>
              <a:t>14:30 (по </a:t>
            </a:r>
            <a:r>
              <a:rPr lang="ru-RU" sz="8800" b="1" dirty="0" err="1">
                <a:solidFill>
                  <a:schemeClr val="bg1"/>
                </a:solidFill>
              </a:rPr>
              <a:t>мск</a:t>
            </a:r>
            <a:r>
              <a:rPr lang="ru-RU" sz="8800" b="1" dirty="0">
                <a:solidFill>
                  <a:schemeClr val="bg1"/>
                </a:solidFill>
              </a:rPr>
              <a:t>)</a:t>
            </a:r>
          </a:p>
          <a:p>
            <a:pPr marL="0" indent="0" algn="ctr">
              <a:buNone/>
            </a:pPr>
            <a:r>
              <a:rPr lang="ru-RU" sz="8800" b="1" dirty="0">
                <a:solidFill>
                  <a:schemeClr val="bg1"/>
                </a:solidFill>
              </a:rPr>
              <a:t>с 25 октября</a:t>
            </a:r>
          </a:p>
        </p:txBody>
      </p:sp>
    </p:spTree>
    <p:extLst>
      <p:ext uri="{BB962C8B-B14F-4D97-AF65-F5344CB8AC3E}">
        <p14:creationId xmlns:p14="http://schemas.microsoft.com/office/powerpoint/2010/main" val="3527453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6E3D0-47F7-4FAD-8646-F74B20AAB27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Темы онлайн-уроков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DCD03D-5058-4344-81F7-43EE4FB17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Как уместить все исследование в презентацию</a:t>
            </a:r>
          </a:p>
          <a:p>
            <a:r>
              <a:rPr lang="ru-RU" dirty="0"/>
              <a:t>Как написать введение</a:t>
            </a:r>
          </a:p>
          <a:p>
            <a:r>
              <a:rPr lang="ru-RU" dirty="0"/>
              <a:t>Грамотное планирование: путь от цели к результату</a:t>
            </a:r>
          </a:p>
          <a:p>
            <a:r>
              <a:rPr lang="ru-RU" dirty="0"/>
              <a:t>Лекция ВДВОЁМ: Опрос или интервью. Какой метод исследования подходит тебе: количественные VS качественные</a:t>
            </a:r>
          </a:p>
          <a:p>
            <a:r>
              <a:rPr lang="ru-RU" dirty="0"/>
              <a:t>Жизнь проекта на </a:t>
            </a:r>
            <a:r>
              <a:rPr lang="en-US" dirty="0"/>
              <a:t>roadmap</a:t>
            </a:r>
            <a:endParaRPr lang="ru-RU" dirty="0"/>
          </a:p>
          <a:p>
            <a:r>
              <a:rPr lang="ru-RU" dirty="0"/>
              <a:t>Визуализация данных в исследовательской и проектной работе</a:t>
            </a:r>
          </a:p>
          <a:p>
            <a:r>
              <a:rPr lang="ru-RU" dirty="0"/>
              <a:t>Где черпать? Поиск идей и литературных источников</a:t>
            </a:r>
          </a:p>
          <a:p>
            <a:r>
              <a:rPr lang="ru-RU" dirty="0"/>
              <a:t>Лекция ВДВОЁМ: Базы данных в интернете: где искать и как с ними работать?</a:t>
            </a:r>
          </a:p>
        </p:txBody>
      </p:sp>
    </p:spTree>
    <p:extLst>
      <p:ext uri="{BB962C8B-B14F-4D97-AF65-F5344CB8AC3E}">
        <p14:creationId xmlns:p14="http://schemas.microsoft.com/office/powerpoint/2010/main" val="52684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045DF-3C93-4E54-B244-87DAF4935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Менторы конкурса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C0576A-64B2-4A64-899B-0ED941D92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ПО ОБЩИМ  ВОПРОСАМ 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оказывают консультационную помощь, не содержательную: где найти литературу, как оформить работу, где методические рекомендации, подходит ли тема, когда дедлайны и пр.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98E90A4-96A9-4205-BD61-472CE3232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По СОДЕРЖАТЕЛЬНЫМ вопросам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философии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психологии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лингвистике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филологии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праву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 культурологии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01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праву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AB0B78-B193-498A-B1B3-D35E82A4F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18486"/>
            <a:ext cx="5744393" cy="482102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DFB0EC-78E2-4779-9DA3-9CFEC24F6981}"/>
              </a:ext>
            </a:extLst>
          </p:cNvPr>
          <p:cNvSpPr/>
          <p:nvPr/>
        </p:nvSpPr>
        <p:spPr>
          <a:xfrm>
            <a:off x="6590959" y="6086472"/>
            <a:ext cx="3394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https://olymp.hse.ru/projects/law</a:t>
            </a:r>
            <a:endParaRPr lang="ru-RU" dirty="0"/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9DD16-3BBB-4C6A-9C10-323F6F3DB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60811"/>
            <a:ext cx="4103451" cy="41034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5784CF-3108-47BC-9E0C-1390EC479101}"/>
              </a:ext>
            </a:extLst>
          </p:cNvPr>
          <p:cNvSpPr txBox="1"/>
          <p:nvPr/>
        </p:nvSpPr>
        <p:spPr>
          <a:xfrm>
            <a:off x="964096" y="1606417"/>
            <a:ext cx="25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5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45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культурологии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862E1C-062C-427B-8EAE-5D7B24084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935" y="1192902"/>
            <a:ext cx="4330329" cy="44721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527F92-E104-429F-9CE7-BAF13BDABC46}"/>
              </a:ext>
            </a:extLst>
          </p:cNvPr>
          <p:cNvSpPr/>
          <p:nvPr/>
        </p:nvSpPr>
        <p:spPr>
          <a:xfrm>
            <a:off x="7580716" y="6123543"/>
            <a:ext cx="3773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https://olymp.hse.ru/projects/cultural</a:t>
            </a:r>
            <a:endParaRPr lang="ru-RU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457A67-6C2C-4405-A62A-C6F7E6207A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56" y="2469680"/>
            <a:ext cx="4023195" cy="4023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A6E6D5-069E-4CB4-A2EB-60C24639EBD3}"/>
              </a:ext>
            </a:extLst>
          </p:cNvPr>
          <p:cNvSpPr txBox="1"/>
          <p:nvPr/>
        </p:nvSpPr>
        <p:spPr>
          <a:xfrm>
            <a:off x="1495692" y="1895518"/>
            <a:ext cx="25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5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8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психологии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42A503-47C9-4117-B0E7-4BF9714749EA}"/>
              </a:ext>
            </a:extLst>
          </p:cNvPr>
          <p:cNvSpPr/>
          <p:nvPr/>
        </p:nvSpPr>
        <p:spPr>
          <a:xfrm>
            <a:off x="7558998" y="5968078"/>
            <a:ext cx="3377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2"/>
              </a:rPr>
              <a:t>https://olymp.hse.ru/projects/psy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759A24-A521-448D-8BF1-1BB9F6C46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846" y="1504687"/>
            <a:ext cx="4505832" cy="44633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06BDDD-3F32-4863-AA5F-A9046F9BA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167" y="2276061"/>
            <a:ext cx="3790769" cy="37907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F1AF18-9EAB-4629-B562-E0B8615ACE4D}"/>
              </a:ext>
            </a:extLst>
          </p:cNvPr>
          <p:cNvSpPr txBox="1"/>
          <p:nvPr/>
        </p:nvSpPr>
        <p:spPr>
          <a:xfrm>
            <a:off x="1719376" y="1506022"/>
            <a:ext cx="3861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linkClick r:id="rId5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13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филологии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21BE70-0100-499B-AFE4-02085BC27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600" y="1546682"/>
            <a:ext cx="4504515" cy="42411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D9FE031-A21C-4713-BC16-A6DE5FB129FA}"/>
              </a:ext>
            </a:extLst>
          </p:cNvPr>
          <p:cNvSpPr/>
          <p:nvPr/>
        </p:nvSpPr>
        <p:spPr>
          <a:xfrm>
            <a:off x="6958454" y="5922793"/>
            <a:ext cx="3358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https://olymp.hse.ru/projects/rus</a:t>
            </a:r>
            <a:endParaRPr lang="ru-RU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DD2FE6-4EB9-4B15-A757-2C14D6AA9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87288"/>
            <a:ext cx="3985755" cy="39857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5F98DD-EE82-4829-BF26-BE27C52A5658}"/>
              </a:ext>
            </a:extLst>
          </p:cNvPr>
          <p:cNvSpPr txBox="1"/>
          <p:nvPr/>
        </p:nvSpPr>
        <p:spPr>
          <a:xfrm>
            <a:off x="1037734" y="1669656"/>
            <a:ext cx="25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5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61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философии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EDDC00-9317-406B-B8D3-FC9E1285B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885" y="2362098"/>
            <a:ext cx="3659221" cy="36592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E2E56B-ABB6-4F84-92B9-ED5C88479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102" y="1690688"/>
            <a:ext cx="4534456" cy="38694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A4D7E9-F893-4867-BDC5-86E6D2E68111}"/>
              </a:ext>
            </a:extLst>
          </p:cNvPr>
          <p:cNvSpPr txBox="1"/>
          <p:nvPr/>
        </p:nvSpPr>
        <p:spPr>
          <a:xfrm>
            <a:off x="1600200" y="1841727"/>
            <a:ext cx="25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4"/>
              </a:rPr>
              <a:t>Запись на консультацию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3C00C0-B0C7-488E-8F33-E7F09551D744}"/>
              </a:ext>
            </a:extLst>
          </p:cNvPr>
          <p:cNvSpPr/>
          <p:nvPr/>
        </p:nvSpPr>
        <p:spPr>
          <a:xfrm>
            <a:off x="6455082" y="5748995"/>
            <a:ext cx="34165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5"/>
              </a:rPr>
              <a:t>https://olymp.hse.ru/projects/phil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22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F311B-2D6B-4F9F-B1CA-C8A99CB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по лингвистике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077D93-74BA-4156-B884-C60D6768F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616871"/>
            <a:ext cx="5185958" cy="479198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6C3E19-3132-43A9-9D5D-F9609AC616C2}"/>
              </a:ext>
            </a:extLst>
          </p:cNvPr>
          <p:cNvSpPr/>
          <p:nvPr/>
        </p:nvSpPr>
        <p:spPr>
          <a:xfrm>
            <a:off x="7623738" y="5660603"/>
            <a:ext cx="3403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https://olymp.hse.ru/projects/ling</a:t>
            </a:r>
            <a:endParaRPr lang="ru-RU" dirty="0"/>
          </a:p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A387C0-F273-44B3-9967-BB937B2A8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73" y="2066014"/>
            <a:ext cx="3816626" cy="38166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F76E56-DA57-40AE-AD46-C23A84C085BC}"/>
              </a:ext>
            </a:extLst>
          </p:cNvPr>
          <p:cNvSpPr txBox="1"/>
          <p:nvPr/>
        </p:nvSpPr>
        <p:spPr>
          <a:xfrm>
            <a:off x="1785803" y="1652379"/>
            <a:ext cx="25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hlinkClick r:id="rId5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37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045DF-3C93-4E54-B244-87DAF4935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Менторы конкурса по общим вопросам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191E172-24DC-4F11-9BA2-EA85D8987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8424" y="1834014"/>
            <a:ext cx="4018448" cy="43513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1188AE-49A6-4B93-9A32-0BD1EAA9B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80" y="1666126"/>
            <a:ext cx="3163649" cy="23435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B287F8-76C2-422E-8FE6-63ACFBE32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9" y="4140323"/>
            <a:ext cx="3162403" cy="17990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7EA7B1A-C153-44C1-A5BE-B5BC1F556E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292" y="2263375"/>
            <a:ext cx="2200711" cy="22007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C7ADD8-A5C6-4B9B-B088-BA821106367A}"/>
              </a:ext>
            </a:extLst>
          </p:cNvPr>
          <p:cNvSpPr txBox="1"/>
          <p:nvPr/>
        </p:nvSpPr>
        <p:spPr>
          <a:xfrm>
            <a:off x="4512503" y="4538444"/>
            <a:ext cx="257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linkClick r:id="rId6"/>
              </a:rPr>
              <a:t>Запись на консультацию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65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252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Менторы конкурса</vt:lpstr>
      <vt:lpstr>Менторы по праву</vt:lpstr>
      <vt:lpstr>Менторы по культурологии</vt:lpstr>
      <vt:lpstr>Менторы по психологии</vt:lpstr>
      <vt:lpstr>Менторы по филологии</vt:lpstr>
      <vt:lpstr>Менторы по философии</vt:lpstr>
      <vt:lpstr>Менторы по лингвистике</vt:lpstr>
      <vt:lpstr>Менторы конкурса по общим вопросам</vt:lpstr>
      <vt:lpstr>ОНЛАЙН-УРОКИ менторов</vt:lpstr>
      <vt:lpstr>Темы онлайн-уроков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Струкова Елена Вячеславовна</dc:creator>
  <cp:lastModifiedBy>Струкова Елена Вячеславовна</cp:lastModifiedBy>
  <cp:revision>10</cp:revision>
  <dcterms:created xsi:type="dcterms:W3CDTF">2022-10-15T07:57:37Z</dcterms:created>
  <dcterms:modified xsi:type="dcterms:W3CDTF">2022-10-15T12:44:58Z</dcterms:modified>
</cp:coreProperties>
</file>