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C305B76-6FCB-4361-8284-59C752B3791B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4A05CB-0C18-447E-A396-F4458B3AEF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4653136"/>
            <a:ext cx="5936704" cy="1415008"/>
          </a:xfrm>
        </p:spPr>
        <p:txBody>
          <a:bodyPr>
            <a:noAutofit/>
          </a:bodyPr>
          <a:lstStyle/>
          <a:p>
            <a:pPr algn="r"/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Коргутлов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Артём Олегович, учащийся</a:t>
            </a:r>
          </a:p>
          <a:p>
            <a:pPr algn="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8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«В»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класса МАОУ</a:t>
            </a:r>
          </a:p>
          <a:p>
            <a:pPr algn="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«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anose="02020603050405020304" pitchFamily="18" charset="0"/>
              </a:rPr>
              <a:t>Гимназия №77»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81000"/>
            <a:ext cx="8640960" cy="1752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реемственность</a:t>
            </a:r>
            <a:r>
              <a:rPr lang="ru-RU" b="1" dirty="0" smtClean="0">
                <a:effectLst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поколений»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Создание системы шефской помощи младшим школьникам.</a:t>
            </a:r>
          </a:p>
          <a:p>
            <a:r>
              <a:rPr lang="ru-RU" dirty="0" smtClean="0"/>
              <a:t>Адаптация </a:t>
            </a:r>
            <a:r>
              <a:rPr lang="ru-RU" dirty="0" smtClean="0"/>
              <a:t>школьников младшего звена в гимназии.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401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предложений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229600" cy="470916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Что это даёт 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>
              <a:buNone/>
            </a:pPr>
            <a:r>
              <a:rPr lang="ru-RU" sz="2400" b="1" dirty="0" err="1" smtClean="0"/>
              <a:t>старшим</a:t>
            </a:r>
            <a:r>
              <a:rPr lang="ru-RU" sz="2400" dirty="0" err="1" smtClean="0"/>
              <a:t>-развитие</a:t>
            </a:r>
            <a:r>
              <a:rPr lang="ru-RU" sz="2400" dirty="0" smtClean="0"/>
              <a:t> </a:t>
            </a:r>
            <a:r>
              <a:rPr lang="ru-RU" sz="2400" dirty="0" smtClean="0"/>
              <a:t>уверенности в себе, ответственности за порученное дело, возможность проявить </a:t>
            </a:r>
            <a:r>
              <a:rPr lang="ru-RU" sz="2400" dirty="0" smtClean="0"/>
              <a:t>себя,</a:t>
            </a:r>
          </a:p>
          <a:p>
            <a:pPr>
              <a:buNone/>
            </a:pPr>
            <a:r>
              <a:rPr lang="ru-RU" sz="2400" b="1" dirty="0" err="1" smtClean="0"/>
              <a:t>младшим</a:t>
            </a:r>
            <a:r>
              <a:rPr lang="ru-RU" sz="2400" dirty="0" err="1" smtClean="0"/>
              <a:t>-приобщаются</a:t>
            </a:r>
            <a:r>
              <a:rPr lang="ru-RU" sz="2400" dirty="0" smtClean="0"/>
              <a:t> </a:t>
            </a:r>
            <a:r>
              <a:rPr lang="ru-RU" sz="2400" dirty="0" smtClean="0"/>
              <a:t>к школьным традициям.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Направления 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sz="2400" b="1" dirty="0" err="1" smtClean="0"/>
              <a:t>спортивное</a:t>
            </a:r>
            <a:r>
              <a:rPr lang="ru-RU" sz="2400" dirty="0" err="1" smtClean="0"/>
              <a:t>-игры</a:t>
            </a:r>
            <a:r>
              <a:rPr lang="ru-RU" sz="2400" dirty="0" smtClean="0"/>
              <a:t>, соревнования, </a:t>
            </a:r>
            <a:endParaRPr lang="ru-RU" sz="2400" dirty="0" smtClean="0"/>
          </a:p>
          <a:p>
            <a:pPr>
              <a:buNone/>
            </a:pPr>
            <a:r>
              <a:rPr lang="ru-RU" sz="2400" b="1" dirty="0" smtClean="0"/>
              <a:t>досуг</a:t>
            </a:r>
            <a:r>
              <a:rPr lang="ru-RU" sz="2400" dirty="0" smtClean="0"/>
              <a:t>-помощь </a:t>
            </a:r>
            <a:r>
              <a:rPr lang="ru-RU" sz="2400" dirty="0" smtClean="0"/>
              <a:t>в проведении </a:t>
            </a:r>
            <a:r>
              <a:rPr lang="ru-RU" sz="2400" dirty="0" smtClean="0"/>
              <a:t>школьных праздников, </a:t>
            </a:r>
          </a:p>
          <a:p>
            <a:pPr>
              <a:buNone/>
            </a:pPr>
            <a:r>
              <a:rPr lang="ru-RU" sz="2400" b="1" dirty="0" err="1" smtClean="0"/>
              <a:t>трудовое</a:t>
            </a:r>
            <a:r>
              <a:rPr lang="ru-RU" sz="2400" dirty="0" err="1" smtClean="0"/>
              <a:t>-помощь</a:t>
            </a:r>
            <a:r>
              <a:rPr lang="ru-RU" sz="2400" dirty="0" smtClean="0"/>
              <a:t> </a:t>
            </a:r>
            <a:r>
              <a:rPr lang="ru-RU" sz="2400" dirty="0" smtClean="0"/>
              <a:t>в субботниках.</a:t>
            </a:r>
          </a:p>
        </p:txBody>
      </p:sp>
    </p:spTree>
    <p:extLst>
      <p:ext uri="{BB962C8B-B14F-4D97-AF65-F5344CB8AC3E}">
        <p14:creationId xmlns:p14="http://schemas.microsoft.com/office/powerpoint/2010/main" xmlns="" val="219161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35</TotalTime>
  <Words>74</Words>
  <Application>Microsoft Office PowerPoint</Application>
  <PresentationFormat>Экран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Официальная</vt:lpstr>
      <vt:lpstr>ПРОГРАММА «Преемственность поколений»</vt:lpstr>
      <vt:lpstr>Цель. </vt:lpstr>
      <vt:lpstr>План предложений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Приемствинность поколения</dc:title>
  <dc:creator>RePack by Diakov</dc:creator>
  <cp:lastModifiedBy>Ольга Лахина</cp:lastModifiedBy>
  <cp:revision>6</cp:revision>
  <dcterms:created xsi:type="dcterms:W3CDTF">2017-09-09T13:59:06Z</dcterms:created>
  <dcterms:modified xsi:type="dcterms:W3CDTF">2017-09-10T18:24:36Z</dcterms:modified>
</cp:coreProperties>
</file>