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3035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44710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38375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20737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20943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88265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57647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6251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8823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80751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21721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26154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52615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573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ln w="6350">
            <a:solidFill>
              <a:srgbClr val="640000"/>
            </a:solidFill>
          </a:ln>
          <a:solidFill>
            <a:srgbClr val="FF0000"/>
          </a:solidFill>
          <a:effectLst/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3.xml"/><Relationship Id="rId1" Type="http://schemas.openxmlformats.org/officeDocument/2006/relationships/audio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Кукутики - Мама (minus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66503" y="341812"/>
            <a:ext cx="609600" cy="609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1873339"/>
          </a:xfrm>
        </p:spPr>
        <p:txBody>
          <a:bodyPr/>
          <a:lstStyle/>
          <a:p>
            <a:r>
              <a:rPr lang="ru-RU" dirty="0" smtClean="0"/>
              <a:t>МОЯ МАМА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511976" y="2795451"/>
            <a:ext cx="4835473" cy="3294199"/>
          </a:xfrm>
        </p:spPr>
        <p:txBody>
          <a:bodyPr/>
          <a:lstStyle/>
          <a:p>
            <a:r>
              <a:rPr lang="ru-RU" dirty="0" smtClean="0"/>
              <a:t>Подготовил   Чернухин Алексей,</a:t>
            </a:r>
          </a:p>
          <a:p>
            <a:r>
              <a:rPr lang="ru-RU" dirty="0" smtClean="0"/>
              <a:t>ученик 2 в класса </a:t>
            </a:r>
          </a:p>
          <a:p>
            <a:r>
              <a:rPr lang="ru-RU" dirty="0" smtClean="0"/>
              <a:t>МАОУ «Гимназия №76»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СНТ</a:t>
            </a:r>
          </a:p>
          <a:p>
            <a:r>
              <a:rPr lang="ru-RU" dirty="0" smtClean="0"/>
              <a:t>отряд Динамит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55927440"/>
      </p:ext>
    </p:extLst>
  </p:cSld>
  <p:clrMapOvr>
    <a:masterClrMapping/>
  </p:clrMapOvr>
  <p:transition spd="slow" advTm="3526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6232" y="365978"/>
            <a:ext cx="4664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-ходим на выставки цветочных композиций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0242" name="Picture 2" descr="C:\Users\G76\Desktop\фотки\IMG_20190830_111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1370" y="1241212"/>
            <a:ext cx="2939007" cy="522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процесс 3"/>
          <p:cNvSpPr/>
          <p:nvPr/>
        </p:nvSpPr>
        <p:spPr>
          <a:xfrm rot="19354167">
            <a:off x="1556745" y="961238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процесс 4"/>
          <p:cNvSpPr/>
          <p:nvPr/>
        </p:nvSpPr>
        <p:spPr>
          <a:xfrm rot="19354167">
            <a:off x="4475525" y="585614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процесс 5"/>
          <p:cNvSpPr/>
          <p:nvPr/>
        </p:nvSpPr>
        <p:spPr>
          <a:xfrm rot="1952173">
            <a:off x="4350794" y="892101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 rot="1952173">
            <a:off x="1536516" y="584822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490826" y="346155"/>
            <a:ext cx="308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-ездим на экскурсии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0243" name="Picture 3" descr="C:\Users\G76\AppData\Local\Temp\IMG-20200818-WA00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3473" y="1215368"/>
            <a:ext cx="3789191" cy="505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Блок-схема: процесс 9"/>
          <p:cNvSpPr/>
          <p:nvPr/>
        </p:nvSpPr>
        <p:spPr>
          <a:xfrm rot="19354167">
            <a:off x="10617981" y="573382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 rot="19354167">
            <a:off x="6928620" y="80388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процесс 11"/>
          <p:cNvSpPr/>
          <p:nvPr/>
        </p:nvSpPr>
        <p:spPr>
          <a:xfrm rot="1952173">
            <a:off x="6889433" y="5799047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процесс 12"/>
          <p:cNvSpPr/>
          <p:nvPr/>
        </p:nvSpPr>
        <p:spPr>
          <a:xfrm rot="1952173">
            <a:off x="10692004" y="89210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549937"/>
      </p:ext>
    </p:extLst>
  </p:cSld>
  <p:clrMapOvr>
    <a:masterClrMapping/>
  </p:clrMapOvr>
  <p:transition spd="slow" advTm="1687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500"/>
                            </p:stCondLst>
                            <p:childTnLst>
                              <p:par>
                                <p:cTn id="8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4" presetID="26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9295" y="365979"/>
            <a:ext cx="2927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-катаемся на лыжах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1266" name="Picture 2" descr="C:\Users\G76\Desktop\фотки\IMG-20190105-WA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3175" y="1024950"/>
            <a:ext cx="2965133" cy="527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процесс 3"/>
          <p:cNvSpPr/>
          <p:nvPr/>
        </p:nvSpPr>
        <p:spPr>
          <a:xfrm rot="19354167">
            <a:off x="1288323" y="756860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процесс 4"/>
          <p:cNvSpPr/>
          <p:nvPr/>
        </p:nvSpPr>
        <p:spPr>
          <a:xfrm rot="19354167">
            <a:off x="4121386" y="5742528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процесс 5"/>
          <p:cNvSpPr/>
          <p:nvPr/>
        </p:nvSpPr>
        <p:spPr>
          <a:xfrm rot="1952173">
            <a:off x="1308553" y="5750440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 rot="1952173">
            <a:off x="4149246" y="646897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569202" y="353135"/>
            <a:ext cx="4481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-ходим в театр и на выставки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1267" name="Picture 3" descr="C:\Users\G76\AppData\Local\Temp\IMG_20201015_1815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03165" y="1396514"/>
            <a:ext cx="2547122" cy="452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Блок-схема: процесс 9"/>
          <p:cNvSpPr/>
          <p:nvPr/>
        </p:nvSpPr>
        <p:spPr>
          <a:xfrm rot="19354167">
            <a:off x="10275434" y="5437020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 rot="19354167">
            <a:off x="7708084" y="1021773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процесс 11"/>
          <p:cNvSpPr/>
          <p:nvPr/>
        </p:nvSpPr>
        <p:spPr>
          <a:xfrm rot="1952173">
            <a:off x="7728313" y="551325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процесс 12"/>
          <p:cNvSpPr/>
          <p:nvPr/>
        </p:nvSpPr>
        <p:spPr>
          <a:xfrm rot="1952173">
            <a:off x="10067971" y="105440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539663"/>
      </p:ext>
    </p:extLst>
  </p:cSld>
  <p:clrMapOvr>
    <a:masterClrMapping/>
  </p:clrMapOvr>
  <p:transition spd="slow" advTm="792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50"/>
                            </p:stCondLst>
                            <p:childTnLst>
                              <p:par>
                                <p:cTn id="28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75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25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G76\AppData\Local\Temp\IMG_20190103_1553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2811" y="927463"/>
            <a:ext cx="2968534" cy="527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Блок-схема: процесс 2"/>
          <p:cNvSpPr/>
          <p:nvPr/>
        </p:nvSpPr>
        <p:spPr>
          <a:xfrm rot="19354167">
            <a:off x="4526923" y="567841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процесс 3"/>
          <p:cNvSpPr/>
          <p:nvPr/>
        </p:nvSpPr>
        <p:spPr>
          <a:xfrm rot="19354167">
            <a:off x="1627958" y="515983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процесс 4"/>
          <p:cNvSpPr/>
          <p:nvPr/>
        </p:nvSpPr>
        <p:spPr>
          <a:xfrm rot="1952173">
            <a:off x="4596492" y="536046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процесс 5"/>
          <p:cNvSpPr/>
          <p:nvPr/>
        </p:nvSpPr>
        <p:spPr>
          <a:xfrm rot="1952173">
            <a:off x="1627959" y="5678413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1" name="Picture 3" descr="C:\Users\G76\AppData\Local\Temp\IMG_20190103_1531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81" r="3157" b="34286"/>
          <a:stretch/>
        </p:blipFill>
        <p:spPr bwMode="auto">
          <a:xfrm>
            <a:off x="7276148" y="1227909"/>
            <a:ext cx="3735842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процесс 7"/>
          <p:cNvSpPr/>
          <p:nvPr/>
        </p:nvSpPr>
        <p:spPr>
          <a:xfrm rot="19354167">
            <a:off x="10617981" y="4199708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 rot="19354167">
            <a:off x="7256473" y="949011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 rot="1952173">
            <a:off x="7101296" y="422763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 rot="1952173">
            <a:off x="10692003" y="816430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1111346"/>
      </p:ext>
    </p:extLst>
  </p:cSld>
  <p:clrMapOvr>
    <a:masterClrMapping/>
  </p:clrMapOvr>
  <p:transition spd="slow" advTm="2219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750"/>
                            </p:stCondLst>
                            <p:childTnLst>
                              <p:par>
                                <p:cTn id="23" presetID="4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250"/>
                            </p:stCondLst>
                            <p:childTnLst>
                              <p:par>
                                <p:cTn id="3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250"/>
                            </p:stCondLst>
                            <p:childTnLst>
                              <p:par>
                                <p:cTn id="4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250"/>
                            </p:stCondLst>
                            <p:childTnLst>
                              <p:par>
                                <p:cTn id="47" presetID="45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0"/>
                            </p:stCondLst>
                            <p:childTnLst>
                              <p:par>
                                <p:cTn id="5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9500"/>
                            </p:stCondLst>
                            <p:childTnLst>
                              <p:par>
                                <p:cTn id="5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G76\AppData\Local\Temp\IMG_20181106_1245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4250" y="653383"/>
            <a:ext cx="3056573" cy="543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Блок-схема: процесс 2"/>
          <p:cNvSpPr/>
          <p:nvPr/>
        </p:nvSpPr>
        <p:spPr>
          <a:xfrm rot="19354167">
            <a:off x="4775971" y="567581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процесс 3"/>
          <p:cNvSpPr/>
          <p:nvPr/>
        </p:nvSpPr>
        <p:spPr>
          <a:xfrm rot="19354167">
            <a:off x="1666958" y="360631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процесс 4"/>
          <p:cNvSpPr/>
          <p:nvPr/>
        </p:nvSpPr>
        <p:spPr>
          <a:xfrm rot="1952173">
            <a:off x="1719398" y="5667900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процесс 5"/>
          <p:cNvSpPr/>
          <p:nvPr/>
        </p:nvSpPr>
        <p:spPr>
          <a:xfrm rot="1952173">
            <a:off x="4718096" y="368544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203442" y="468717"/>
            <a:ext cx="3618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-и просто гуляем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3315" name="Picture 3" descr="C:\Users\G76\Desktop\фотки\IMG_20190818_12562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0191"/>
          <a:stretch/>
        </p:blipFill>
        <p:spPr bwMode="auto">
          <a:xfrm>
            <a:off x="7145518" y="1283516"/>
            <a:ext cx="3857625" cy="410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Блок-схема: процесс 8"/>
          <p:cNvSpPr/>
          <p:nvPr/>
        </p:nvSpPr>
        <p:spPr>
          <a:xfrm rot="19354167">
            <a:off x="10670232" y="4973773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 rot="19354167">
            <a:off x="6970665" y="952265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 rot="1952173">
            <a:off x="6924378" y="5001704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процесс 11"/>
          <p:cNvSpPr/>
          <p:nvPr/>
        </p:nvSpPr>
        <p:spPr>
          <a:xfrm rot="1952173">
            <a:off x="10744254" y="952264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032214379"/>
      </p:ext>
    </p:extLst>
  </p:cSld>
  <p:clrMapOvr>
    <a:masterClrMapping/>
  </p:clrMapOvr>
  <p:transition spd="slow" advTm="1659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75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750"/>
                            </p:stCondLst>
                            <p:childTnLst>
                              <p:par>
                                <p:cTn id="4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G76\Desktop\фотки\IMG-20180915-WA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0134" y="841445"/>
            <a:ext cx="3451316" cy="460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Блок-схема: процесс 2"/>
          <p:cNvSpPr/>
          <p:nvPr/>
        </p:nvSpPr>
        <p:spPr>
          <a:xfrm rot="19354167">
            <a:off x="4791948" y="495394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процесс 3"/>
          <p:cNvSpPr/>
          <p:nvPr/>
        </p:nvSpPr>
        <p:spPr>
          <a:xfrm rot="19354167">
            <a:off x="1421965" y="36155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процесс 4"/>
          <p:cNvSpPr/>
          <p:nvPr/>
        </p:nvSpPr>
        <p:spPr>
          <a:xfrm rot="1952173">
            <a:off x="1442195" y="5031718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процесс 5"/>
          <p:cNvSpPr/>
          <p:nvPr/>
        </p:nvSpPr>
        <p:spPr>
          <a:xfrm rot="1952173">
            <a:off x="4958827" y="353645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54926" y="5798457"/>
            <a:ext cx="3226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Я очень люблю свою маму!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4340" name="Picture 4" descr="https://yandex.ru/images/_crpd/Ecqd96436/b4592fHpne/sDHCfzM8p42eFTmJnpTyJe77RQWqnvFnlNymg-RZlw1ICy5x72ZqdtJS0INUBRKgV-LTS3JecRGXYMK8ThDAk_h1yX0uObTcjBB9ytTO82_v8RVZ_svWFrv4kPPMbqpncSE1P7M1PTrNFJXzMkYV8hKXnGQqeQUZlSyYwGAGjNuhMbA4TQefiYEfBb_Gn-4HlutCIYKB_D6s-LzI8FONSEAjGi6zFDIxrR-0yQwsDNgvhJdLEmE5PLw4m99vPrvBmi-3EVYrv46TPSiq_7beH5XEUxq4stoErP286elOqUF7JSYJkCc9A7M8i_8mDQzFKrmWfT5xKDKGJbX3cRG9xIkknzxMGriAiD0FndyM2hqlx2U7ubDDIKv-ivzhVolHSSMVN44eGSC3AK3HKyUi0Qqoi0k7XjkykR-87Vg7ldCwN4wqehqAnJoCP4z7jPgHutR3PYGx4D-y1oLYwXiyWGwoDiqfJzoKtiyu4gE2Pe8mp6hJMEg1M7gkn8JCMYXmkTGsJmg5k4GfNgOY9oPBIbrWSTi_iOQHscqh7uZdmU1eLBk0qCctLKsvqOMVIBryE4izTBl1DwSBP4HUew-bzLcEmSR_LautgBgestKy8Cys6VMmmbD5PZbuodbKepNFURUEP5EZIhe5M5fqOzIg0jeci2AYWRAulyes1EUCueWCJr0fbA-HoaMhEbX0oeYsiPBwM4yoxRC18oX8yma2d1QlGRu4IQ0XqiKv_SAqOvAnnZd6CUEmAbo9stNdOoDgtySNP0Uxu6qrPimy24DBM4rYUg2jsMcHju203dpJiHRfGjo4tBAoGqI0muEjMR_BG7OMTzJiMTWqHKPjTiePyJY4iSpLFrqirhoCtvaJ4BWL7Xcho7LQLKv8uOfuWpFNXhUaD5EQCQCwBIf4CjYHwjqToVAecQkBmzyy7WkctcisNZ8nVyqWg5AyDa3JiOcUjtVOGIGIwwe36JP26Fc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0591" y="2754508"/>
            <a:ext cx="4997157" cy="369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995851" y="587222"/>
            <a:ext cx="559743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b="1" smtClean="0">
                <a:solidFill>
                  <a:schemeClr val="tx2"/>
                </a:solidFill>
                <a:latin typeface="Mistral" panose="03090702030407020403" pitchFamily="66" charset="0"/>
              </a:rPr>
              <a:t>ВСЕМ РАБОТАЮЩИМ </a:t>
            </a:r>
            <a:r>
              <a:rPr lang="ru-RU" sz="5000" b="1" dirty="0" smtClean="0">
                <a:solidFill>
                  <a:schemeClr val="tx2"/>
                </a:solidFill>
                <a:latin typeface="Mistral" panose="03090702030407020403" pitchFamily="66" charset="0"/>
              </a:rPr>
              <a:t>МАМАМ ПОСВЯЩАЕТСЯ!</a:t>
            </a:r>
            <a:endParaRPr lang="ru-RU" sz="5000" b="1" dirty="0">
              <a:solidFill>
                <a:schemeClr val="tx2"/>
              </a:solidFill>
              <a:latin typeface="Mistral" panose="03090702030407020403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43295899"/>
      </p:ext>
    </p:extLst>
  </p:cSld>
  <p:clrMapOvr>
    <a:masterClrMapping/>
  </p:clrMapOvr>
  <p:transition spd="slow" advClick="0" advTm="2160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25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7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42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  <p:bldP spid="9" grpId="0"/>
      <p:bldP spid="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0080" y="613954"/>
            <a:ext cx="515982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0" b="1" dirty="0" smtClean="0">
                <a:solidFill>
                  <a:schemeClr val="tx2"/>
                </a:solidFill>
                <a:latin typeface="Mistral" panose="03090702030407020403" pitchFamily="66" charset="0"/>
              </a:rPr>
              <a:t>МОЙ АЛЬБОМ</a:t>
            </a:r>
            <a:endParaRPr lang="ru-RU" sz="7000" b="1" dirty="0">
              <a:solidFill>
                <a:schemeClr val="tx2"/>
              </a:solidFill>
              <a:latin typeface="Mistral" panose="03090702030407020403" pitchFamily="66" charset="0"/>
            </a:endParaRPr>
          </a:p>
        </p:txBody>
      </p:sp>
      <p:pic>
        <p:nvPicPr>
          <p:cNvPr id="1026" name="Picture 2" descr="C:\Users\G76\Desktop\фотки\IMG_20190902_10153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795" r="5030"/>
          <a:stretch/>
        </p:blipFill>
        <p:spPr bwMode="auto">
          <a:xfrm>
            <a:off x="1012507" y="2651067"/>
            <a:ext cx="2592842" cy="3892882"/>
          </a:xfrm>
          <a:prstGeom prst="rect">
            <a:avLst/>
          </a:prstGeom>
          <a:ln w="2286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процесс 7"/>
          <p:cNvSpPr/>
          <p:nvPr/>
        </p:nvSpPr>
        <p:spPr>
          <a:xfrm rot="19354167">
            <a:off x="807775" y="221991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 rot="19354167">
            <a:off x="3430497" y="5296446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 rot="1952173">
            <a:off x="3567023" y="254768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процесс 11"/>
          <p:cNvSpPr/>
          <p:nvPr/>
        </p:nvSpPr>
        <p:spPr>
          <a:xfrm rot="13401867">
            <a:off x="874883" y="5310268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735977" y="2776282"/>
            <a:ext cx="22598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Привет! </a:t>
            </a:r>
          </a:p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Меня зовут</a:t>
            </a:r>
          </a:p>
          <a:p>
            <a:pPr algn="ctr"/>
            <a:r>
              <a:rPr lang="ru-RU" dirty="0" smtClean="0">
                <a:latin typeface="Comic Sans MS" panose="030F0702030302020204" pitchFamily="66" charset="0"/>
              </a:rPr>
              <a:t> Чернухин Алексей!</a:t>
            </a:r>
          </a:p>
          <a:p>
            <a:pPr algn="ctr"/>
            <a:r>
              <a:rPr lang="ru-RU" dirty="0" smtClean="0">
                <a:latin typeface="Comic Sans MS" panose="030F0702030302020204" pitchFamily="66" charset="0"/>
              </a:rPr>
              <a:t>Я ученик </a:t>
            </a:r>
          </a:p>
          <a:p>
            <a:pPr algn="ctr"/>
            <a:r>
              <a:rPr lang="ru-RU" dirty="0" smtClean="0">
                <a:latin typeface="Comic Sans MS" panose="030F0702030302020204" pitchFamily="66" charset="0"/>
              </a:rPr>
              <a:t>2 В класса МАОУ «Гимназия № 76» и это </a:t>
            </a:r>
          </a:p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мой фотоальбом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027" name="Picture 3" descr="C:\Users\G76\AppData\Local\Temp\IMG-20201118-WA0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9649" y="274898"/>
            <a:ext cx="3265119" cy="244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Блок-схема: процесс 15"/>
          <p:cNvSpPr/>
          <p:nvPr/>
        </p:nvSpPr>
        <p:spPr>
          <a:xfrm rot="19354167">
            <a:off x="6694797" y="193124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процесс 16"/>
          <p:cNvSpPr/>
          <p:nvPr/>
        </p:nvSpPr>
        <p:spPr>
          <a:xfrm rot="19354167">
            <a:off x="9858920" y="2203068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процесс 17"/>
          <p:cNvSpPr/>
          <p:nvPr/>
        </p:nvSpPr>
        <p:spPr>
          <a:xfrm rot="2213657">
            <a:off x="9926372" y="25260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процесс 18"/>
          <p:cNvSpPr/>
          <p:nvPr/>
        </p:nvSpPr>
        <p:spPr>
          <a:xfrm rot="1952173">
            <a:off x="6715027" y="2312257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869648" y="2838155"/>
            <a:ext cx="3618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Это моя учительница, ее зовут </a:t>
            </a:r>
          </a:p>
          <a:p>
            <a:pPr algn="ctr"/>
            <a:r>
              <a:rPr lang="ru-RU" dirty="0" err="1" smtClean="0">
                <a:latin typeface="Comic Sans MS" panose="030F0702030302020204" pitchFamily="66" charset="0"/>
              </a:rPr>
              <a:t>Галиева</a:t>
            </a:r>
            <a:r>
              <a:rPr lang="ru-RU" dirty="0" smtClean="0">
                <a:latin typeface="Comic Sans MS" panose="030F0702030302020204" pitchFamily="66" charset="0"/>
              </a:rPr>
              <a:t> Альбина </a:t>
            </a:r>
            <a:r>
              <a:rPr lang="ru-RU" dirty="0" err="1" smtClean="0">
                <a:latin typeface="Comic Sans MS" panose="030F0702030302020204" pitchFamily="66" charset="0"/>
              </a:rPr>
              <a:t>Накиповна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96296" y="3464047"/>
            <a:ext cx="5408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У Альбины </a:t>
            </a:r>
            <a:r>
              <a:rPr lang="ru-RU" dirty="0" err="1" smtClean="0">
                <a:latin typeface="Comic Sans MS" panose="030F0702030302020204" pitchFamily="66" charset="0"/>
              </a:rPr>
              <a:t>Накиповны</a:t>
            </a:r>
            <a:r>
              <a:rPr lang="ru-RU" dirty="0" smtClean="0">
                <a:latin typeface="Comic Sans MS" panose="030F0702030302020204" pitchFamily="66" charset="0"/>
              </a:rPr>
              <a:t> очень много работы: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028" name="Picture 4" descr="C:\Users\G76\AppData\Local\Temp\IMG-20201118-WA00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0703" y="3930822"/>
            <a:ext cx="2016114" cy="268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Блок-схема: процесс 22"/>
          <p:cNvSpPr/>
          <p:nvPr/>
        </p:nvSpPr>
        <p:spPr>
          <a:xfrm rot="1952173">
            <a:off x="8321965" y="3790947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процесс 23"/>
          <p:cNvSpPr/>
          <p:nvPr/>
        </p:nvSpPr>
        <p:spPr>
          <a:xfrm rot="1952173">
            <a:off x="6326078" y="5913545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процесс 24"/>
          <p:cNvSpPr/>
          <p:nvPr/>
        </p:nvSpPr>
        <p:spPr>
          <a:xfrm rot="19354167">
            <a:off x="6346310" y="365860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процесс 25"/>
          <p:cNvSpPr/>
          <p:nvPr/>
        </p:nvSpPr>
        <p:spPr>
          <a:xfrm rot="19354167">
            <a:off x="8262375" y="5867847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9070451" y="4257633"/>
            <a:ext cx="2128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…проверить наши тетради…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327646403"/>
      </p:ext>
    </p:extLst>
  </p:cSld>
  <p:clrMapOvr>
    <a:masterClrMapping/>
  </p:clrMapOvr>
  <p:transition spd="slow" advTm="1378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1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25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250"/>
                            </p:stCondLst>
                            <p:childTnLst>
                              <p:par>
                                <p:cTn id="61" presetID="21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9" grpId="0"/>
      <p:bldP spid="16" grpId="0" animBg="1"/>
      <p:bldP spid="17" grpId="0" animBg="1"/>
      <p:bldP spid="18" grpId="0" animBg="1"/>
      <p:bldP spid="19" grpId="0" animBg="1"/>
      <p:bldP spid="14" grpId="0"/>
      <p:bldP spid="21" grpId="0"/>
      <p:bldP spid="23" grpId="0" animBg="1"/>
      <p:bldP spid="24" grpId="0" animBg="1"/>
      <p:bldP spid="25" grpId="0" animBg="1"/>
      <p:bldP spid="26" grpId="0" animBg="1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76\AppData\Local\Temp\IMG-20201118-WA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0053" y="686354"/>
            <a:ext cx="3762105" cy="282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Блок-схема: процесс 6"/>
          <p:cNvSpPr/>
          <p:nvPr/>
        </p:nvSpPr>
        <p:spPr>
          <a:xfrm rot="1952173">
            <a:off x="1313175" y="309645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 rot="1952173">
            <a:off x="5165513" y="415650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 rot="19354167">
            <a:off x="1255200" y="407738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 rot="19354167">
            <a:off x="4864760" y="3104365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430053" y="201525"/>
            <a:ext cx="4161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…обсудить с нами работу команды…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2051" name="Picture 3" descr="C:\Users\G76\AppData\Local\Temp\IMG-20201118-WA0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827417"/>
            <a:ext cx="3535680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Блок-схема: процесс 11"/>
          <p:cNvSpPr/>
          <p:nvPr/>
        </p:nvSpPr>
        <p:spPr>
          <a:xfrm rot="1952173">
            <a:off x="4672062" y="349820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процесс 12"/>
          <p:cNvSpPr/>
          <p:nvPr/>
        </p:nvSpPr>
        <p:spPr>
          <a:xfrm rot="1952173">
            <a:off x="1349148" y="5852585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процесс 13"/>
          <p:cNvSpPr/>
          <p:nvPr/>
        </p:nvSpPr>
        <p:spPr>
          <a:xfrm rot="19354167">
            <a:off x="1513170" y="353739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процесс 14"/>
          <p:cNvSpPr/>
          <p:nvPr/>
        </p:nvSpPr>
        <p:spPr>
          <a:xfrm rot="19354167">
            <a:off x="4796795" y="5866257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379100" y="247691"/>
            <a:ext cx="3618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…объяснить ошибки…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2052" name="Picture 4" descr="C:\Users\G76\AppData\Local\Temp\IMG-20201118-WA0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0147" y="726235"/>
            <a:ext cx="2322779" cy="309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Блок-схема: процесс 16"/>
          <p:cNvSpPr/>
          <p:nvPr/>
        </p:nvSpPr>
        <p:spPr>
          <a:xfrm rot="1952173">
            <a:off x="6296083" y="348902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процесс 17"/>
          <p:cNvSpPr/>
          <p:nvPr/>
        </p:nvSpPr>
        <p:spPr>
          <a:xfrm rot="1952173">
            <a:off x="8538073" y="54208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процесс 18"/>
          <p:cNvSpPr/>
          <p:nvPr/>
        </p:nvSpPr>
        <p:spPr>
          <a:xfrm rot="19354167">
            <a:off x="6316311" y="49596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процесс 20"/>
          <p:cNvSpPr/>
          <p:nvPr/>
        </p:nvSpPr>
        <p:spPr>
          <a:xfrm rot="19354167">
            <a:off x="8513922" y="3408496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 descr="C:\Users\G76\AppData\Local\Temp\IMG-20201118-WA0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58399" y="3087398"/>
            <a:ext cx="2445476" cy="326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Блок-схема: процесс 22"/>
          <p:cNvSpPr/>
          <p:nvPr/>
        </p:nvSpPr>
        <p:spPr>
          <a:xfrm rot="1952173">
            <a:off x="8783547" y="5852585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процесс 23"/>
          <p:cNvSpPr/>
          <p:nvPr/>
        </p:nvSpPr>
        <p:spPr>
          <a:xfrm rot="1952173">
            <a:off x="11099937" y="2704431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процесс 24"/>
          <p:cNvSpPr/>
          <p:nvPr/>
        </p:nvSpPr>
        <p:spPr>
          <a:xfrm rot="19354167">
            <a:off x="11229022" y="574688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процесс 25"/>
          <p:cNvSpPr/>
          <p:nvPr/>
        </p:nvSpPr>
        <p:spPr>
          <a:xfrm rot="19354167">
            <a:off x="8862228" y="2712343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0664908"/>
      </p:ext>
    </p:extLst>
  </p:cSld>
  <p:clrMapOvr>
    <a:masterClrMapping/>
  </p:clrMapOvr>
  <p:transition spd="slow" advTm="1661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25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75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25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75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5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25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  <p:bldP spid="12" grpId="0" animBg="1"/>
      <p:bldP spid="13" grpId="0" animBg="1"/>
      <p:bldP spid="14" grpId="0" animBg="1"/>
      <p:bldP spid="15" grpId="0" animBg="1"/>
      <p:bldP spid="16" grpId="0"/>
      <p:bldP spid="17" grpId="0" animBg="1"/>
      <p:bldP spid="18" grpId="0" animBg="1"/>
      <p:bldP spid="19" grpId="0" animBg="1"/>
      <p:bldP spid="21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57122" y="447652"/>
            <a:ext cx="3618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….организовать мероприятие…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 descr="C:\Users\G76\AppData\Local\Temp\IMG-20201120-WA0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967" y="1063573"/>
            <a:ext cx="5130749" cy="384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Блок-схема: процесс 8"/>
          <p:cNvSpPr/>
          <p:nvPr/>
        </p:nvSpPr>
        <p:spPr>
          <a:xfrm rot="1952173">
            <a:off x="575627" y="4311168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 rot="1952173">
            <a:off x="5391469" y="749648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 rot="19354167">
            <a:off x="690209" y="741734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процесс 11"/>
          <p:cNvSpPr/>
          <p:nvPr/>
        </p:nvSpPr>
        <p:spPr>
          <a:xfrm rot="19354167">
            <a:off x="5371241" y="4319081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 descr="C:\Users\G76\AppData\Local\Temp\IMG-20201121-WA00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5907" y="447652"/>
            <a:ext cx="3105695" cy="414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Блок-схема: процесс 12"/>
          <p:cNvSpPr/>
          <p:nvPr/>
        </p:nvSpPr>
        <p:spPr>
          <a:xfrm rot="19354167">
            <a:off x="9821148" y="4067127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процесс 13"/>
          <p:cNvSpPr/>
          <p:nvPr/>
        </p:nvSpPr>
        <p:spPr>
          <a:xfrm rot="19354167">
            <a:off x="6811055" y="168217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процесс 14"/>
          <p:cNvSpPr/>
          <p:nvPr/>
        </p:nvSpPr>
        <p:spPr>
          <a:xfrm rot="1952173">
            <a:off x="6790825" y="407503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процесс 15"/>
          <p:cNvSpPr/>
          <p:nvPr/>
        </p:nvSpPr>
        <p:spPr>
          <a:xfrm rot="1952173">
            <a:off x="9916749" y="100354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85907" y="5163589"/>
            <a:ext cx="3618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Это моя учительница по английскому языку, ее зовут </a:t>
            </a:r>
          </a:p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Бушуева Анна Сергеевна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5486985"/>
      </p:ext>
    </p:extLst>
  </p:cSld>
  <p:clrMapOvr>
    <a:masterClrMapping/>
  </p:clrMapOvr>
  <p:transition spd="slow" advTm="1903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750"/>
                            </p:stCondLst>
                            <p:childTnLst>
                              <p:par>
                                <p:cTn id="44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250"/>
                            </p:stCondLst>
                            <p:childTnLst>
                              <p:par>
                                <p:cTn id="78" presetID="26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0"/>
                            </p:stCondLst>
                            <p:childTnLst>
                              <p:par>
                                <p:cTn id="9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5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00368" y="303961"/>
            <a:ext cx="3618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И у нее тоже много работы: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C:\Users\G76\AppData\Local\Temp\IMG-20201121-WA0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1046" y="875211"/>
            <a:ext cx="3485903" cy="464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71154" y="5725047"/>
            <a:ext cx="4715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п</a:t>
            </a:r>
            <a:r>
              <a:rPr lang="ru-RU" dirty="0" smtClean="0">
                <a:latin typeface="Comic Sans MS" panose="030F0702030302020204" pitchFamily="66" charset="0"/>
              </a:rPr>
              <a:t>роверить тетради…(не только наши)…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 rot="19354167">
            <a:off x="4802096" y="488053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процесс 12"/>
          <p:cNvSpPr/>
          <p:nvPr/>
        </p:nvSpPr>
        <p:spPr>
          <a:xfrm rot="19354167">
            <a:off x="1391250" y="694840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процесс 13"/>
          <p:cNvSpPr/>
          <p:nvPr/>
        </p:nvSpPr>
        <p:spPr>
          <a:xfrm rot="1952173">
            <a:off x="1265018" y="505729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процесс 14"/>
          <p:cNvSpPr/>
          <p:nvPr/>
        </p:nvSpPr>
        <p:spPr>
          <a:xfrm rot="1952173">
            <a:off x="4822325" y="481500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 descr="C:\Users\G76\AppData\Local\Temp\IMG-20201120-WA00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5980" y="875211"/>
            <a:ext cx="5159152" cy="368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505980" y="4822441"/>
            <a:ext cx="5159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….организовать работу класса….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7" name="Блок-схема: процесс 16"/>
          <p:cNvSpPr/>
          <p:nvPr/>
        </p:nvSpPr>
        <p:spPr>
          <a:xfrm rot="19354167">
            <a:off x="11351000" y="4220671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процесс 17"/>
          <p:cNvSpPr/>
          <p:nvPr/>
        </p:nvSpPr>
        <p:spPr>
          <a:xfrm rot="19354167">
            <a:off x="6497514" y="384848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процесс 18"/>
          <p:cNvSpPr/>
          <p:nvPr/>
        </p:nvSpPr>
        <p:spPr>
          <a:xfrm rot="1952173">
            <a:off x="6551238" y="4212757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процесс 19"/>
          <p:cNvSpPr/>
          <p:nvPr/>
        </p:nvSpPr>
        <p:spPr>
          <a:xfrm rot="1952173">
            <a:off x="11237867" y="463731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8503405"/>
      </p:ext>
    </p:extLst>
  </p:cSld>
  <p:clrMapOvr>
    <a:masterClrMapping/>
  </p:clrMapOvr>
  <p:transition spd="slow" advTm="2249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25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300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0"/>
                            </p:stCondLst>
                            <p:childTnLst>
                              <p:par>
                                <p:cTn id="6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7000"/>
                            </p:stCondLst>
                            <p:childTnLst>
                              <p:par>
                                <p:cTn id="64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9500"/>
                            </p:stCondLst>
                            <p:childTnLst>
                              <p:par>
                                <p:cTn id="6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/>
      <p:bldP spid="17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G76\Desktop\фотки\IMG-20181102-WA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3772" y="666205"/>
            <a:ext cx="5039358" cy="283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процесс 3"/>
          <p:cNvSpPr/>
          <p:nvPr/>
        </p:nvSpPr>
        <p:spPr>
          <a:xfrm rot="1952173">
            <a:off x="719319" y="3089364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процесс 5"/>
          <p:cNvSpPr/>
          <p:nvPr/>
        </p:nvSpPr>
        <p:spPr>
          <a:xfrm rot="1952173">
            <a:off x="5509034" y="466334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 rot="19354167">
            <a:off x="696151" y="254725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 rot="19354167">
            <a:off x="5488806" y="3089364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94171" y="3941785"/>
            <a:ext cx="4769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…организовать и провести мероприятие (на английском языке)…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74674" y="436873"/>
            <a:ext cx="5212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А это – моя МАМА! Ее зовут Елена Вячеславовна и она тоже…учительница…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2" name="AutoShape 4" descr="https://mail.yandex.ru/message_part/IMG_20201121_124715.jpg?_uid=134863748&amp;name=IMG_20201121_124715.jpg&amp;hid=1.2&amp;ids=174233010583953551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https://mail.yandex.ru/message_part/IMG_20201121_124715.jpg?_uid=134863748&amp;name=IMG_20201121_124715.jpg&amp;hid=1.2&amp;ids=174233010583953551&amp;no_disposition=y&amp;exif_rotate=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9" name="Picture 9" descr="C:\Users\G76\Desktop\фотки\IMG_20190902_104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63530" y="1318755"/>
            <a:ext cx="2507933" cy="445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Блок-схема: процесс 20"/>
          <p:cNvSpPr/>
          <p:nvPr/>
        </p:nvSpPr>
        <p:spPr>
          <a:xfrm rot="19354167">
            <a:off x="7388677" y="976987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процесс 21"/>
          <p:cNvSpPr/>
          <p:nvPr/>
        </p:nvSpPr>
        <p:spPr>
          <a:xfrm rot="19354167">
            <a:off x="9896609" y="5365823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процесс 22"/>
          <p:cNvSpPr/>
          <p:nvPr/>
        </p:nvSpPr>
        <p:spPr>
          <a:xfrm rot="1952173">
            <a:off x="7368448" y="5406390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процесс 23"/>
          <p:cNvSpPr/>
          <p:nvPr/>
        </p:nvSpPr>
        <p:spPr>
          <a:xfrm rot="1952173">
            <a:off x="9876380" y="969074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4330980"/>
      </p:ext>
    </p:extLst>
  </p:cSld>
  <p:clrMapOvr>
    <a:masterClrMapping/>
  </p:clrMapOvr>
  <p:transition spd="slow" advTm="1921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250"/>
                            </p:stCondLst>
                            <p:childTnLst>
                              <p:par>
                                <p:cTn id="80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500"/>
                            </p:stCondLst>
                            <p:childTnLst>
                              <p:par>
                                <p:cTn id="97" presetID="26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750"/>
                            </p:stCondLst>
                            <p:childTnLst>
                              <p:par>
                                <p:cTn id="114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  <p:bldP spid="10" grpId="0"/>
      <p:bldP spid="11" grpId="0"/>
      <p:bldP spid="21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5394" y="408464"/>
            <a:ext cx="5055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И у нее тоже…много работы: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6652" y="944041"/>
            <a:ext cx="4075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проверить тетради….иногда дома… 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7170" name="Picture 2" descr="C:\Users\G76\AppData\Local\Temp\IMG_20201121_1247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394" y="1985554"/>
            <a:ext cx="5039360" cy="283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процесс 4"/>
          <p:cNvSpPr/>
          <p:nvPr/>
        </p:nvSpPr>
        <p:spPr>
          <a:xfrm rot="19354167">
            <a:off x="5458152" y="4296907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процесс 5"/>
          <p:cNvSpPr/>
          <p:nvPr/>
        </p:nvSpPr>
        <p:spPr>
          <a:xfrm rot="19354167">
            <a:off x="674289" y="1574074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 rot="1952173">
            <a:off x="5478382" y="1602005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 rot="1952173">
            <a:off x="654060" y="4288995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326848" y="454630"/>
            <a:ext cx="3618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…организовать работу класса…</a:t>
            </a:r>
          </a:p>
        </p:txBody>
      </p:sp>
      <p:pic>
        <p:nvPicPr>
          <p:cNvPr id="7171" name="Picture 3" descr="C:\Users\G76\AppData\Local\Temp\IMG_20201121_1729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35022" y="237009"/>
            <a:ext cx="2951929" cy="524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Блок-схема: процесс 11"/>
          <p:cNvSpPr/>
          <p:nvPr/>
        </p:nvSpPr>
        <p:spPr>
          <a:xfrm rot="19354167">
            <a:off x="11271124" y="372213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процесс 12"/>
          <p:cNvSpPr/>
          <p:nvPr/>
        </p:nvSpPr>
        <p:spPr>
          <a:xfrm rot="19354167">
            <a:off x="6498827" y="90189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процесс 13"/>
          <p:cNvSpPr/>
          <p:nvPr/>
        </p:nvSpPr>
        <p:spPr>
          <a:xfrm rot="1952173">
            <a:off x="6349410" y="384805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процесс 14"/>
          <p:cNvSpPr/>
          <p:nvPr/>
        </p:nvSpPr>
        <p:spPr>
          <a:xfrm rot="1952173">
            <a:off x="11291354" y="973501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0641344"/>
      </p:ext>
    </p:extLst>
  </p:cSld>
  <p:clrMapOvr>
    <a:masterClrMapping/>
  </p:clrMapOvr>
  <p:transition spd="slow" advTm="811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75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6" grpId="0" animBg="1"/>
      <p:bldP spid="8" grpId="0" animBg="1"/>
      <p:bldP spid="9" grpId="0" animBg="1"/>
      <p:bldP spid="10" grpId="0"/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53143" y="264772"/>
            <a:ext cx="4976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….провести семинар….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9856" y="776428"/>
            <a:ext cx="4780235" cy="2688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процесс 9"/>
          <p:cNvSpPr/>
          <p:nvPr/>
        </p:nvSpPr>
        <p:spPr>
          <a:xfrm rot="19354167">
            <a:off x="830961" y="470985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 rot="19354167">
            <a:off x="5310107" y="290788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процесс 11"/>
          <p:cNvSpPr/>
          <p:nvPr/>
        </p:nvSpPr>
        <p:spPr>
          <a:xfrm rot="1952173">
            <a:off x="675005" y="2915801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процесс 12"/>
          <p:cNvSpPr/>
          <p:nvPr/>
        </p:nvSpPr>
        <p:spPr>
          <a:xfrm rot="1952173">
            <a:off x="5310106" y="46307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357162" y="4128547"/>
            <a:ext cx="21277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…организовать и провести мероприятие…на английском языке…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2029" y="3844736"/>
            <a:ext cx="2078782" cy="2771709"/>
          </a:xfrm>
          <a:prstGeom prst="rect">
            <a:avLst/>
          </a:prstGeom>
        </p:spPr>
      </p:pic>
      <p:sp>
        <p:nvSpPr>
          <p:cNvPr id="16" name="Блок-схема: процесс 15"/>
          <p:cNvSpPr/>
          <p:nvPr/>
        </p:nvSpPr>
        <p:spPr>
          <a:xfrm rot="19354167">
            <a:off x="2966765" y="601349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процесс 16"/>
          <p:cNvSpPr/>
          <p:nvPr/>
        </p:nvSpPr>
        <p:spPr>
          <a:xfrm rot="19354167">
            <a:off x="654776" y="3789770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процесс 17"/>
          <p:cNvSpPr/>
          <p:nvPr/>
        </p:nvSpPr>
        <p:spPr>
          <a:xfrm rot="1952173">
            <a:off x="665535" y="5878711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процесс 18"/>
          <p:cNvSpPr/>
          <p:nvPr/>
        </p:nvSpPr>
        <p:spPr>
          <a:xfrm rot="1952173">
            <a:off x="2825959" y="349476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375283" y="264772"/>
            <a:ext cx="5068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У мамы и моих учительниц очень много </a:t>
            </a:r>
            <a:r>
              <a:rPr lang="ru-RU" dirty="0">
                <a:latin typeface="Comic Sans MS" panose="030F0702030302020204" pitchFamily="66" charset="0"/>
              </a:rPr>
              <a:t>р</a:t>
            </a:r>
            <a:r>
              <a:rPr lang="ru-RU" dirty="0" smtClean="0">
                <a:latin typeface="Comic Sans MS" panose="030F0702030302020204" pitchFamily="66" charset="0"/>
              </a:rPr>
              <a:t>аботы в школе, иногда и дома….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51898" y="1179172"/>
            <a:ext cx="3768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Но самая главная их работа – быть </a:t>
            </a:r>
            <a:r>
              <a:rPr lang="ru-RU" b="1" dirty="0" smtClean="0">
                <a:latin typeface="Comic Sans MS" panose="030F0702030302020204" pitchFamily="66" charset="0"/>
              </a:rPr>
              <a:t>МАМОЙ!</a:t>
            </a:r>
            <a:endParaRPr lang="ru-RU" b="1" dirty="0">
              <a:latin typeface="Comic Sans MS" panose="030F0702030302020204" pitchFamily="66" charset="0"/>
            </a:endParaRPr>
          </a:p>
        </p:txBody>
      </p:sp>
      <p:pic>
        <p:nvPicPr>
          <p:cNvPr id="8194" name="Picture 2" descr="C:\Users\G76\AppData\Local\Temp\IMG-20201120-WA00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6926" y="1902061"/>
            <a:ext cx="2455682" cy="436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Блок-схема: процесс 21"/>
          <p:cNvSpPr/>
          <p:nvPr/>
        </p:nvSpPr>
        <p:spPr>
          <a:xfrm rot="19354167">
            <a:off x="6385614" y="1490580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процесс 22"/>
          <p:cNvSpPr/>
          <p:nvPr/>
        </p:nvSpPr>
        <p:spPr>
          <a:xfrm rot="1952173">
            <a:off x="8707756" y="170938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процесс 23"/>
          <p:cNvSpPr/>
          <p:nvPr/>
        </p:nvSpPr>
        <p:spPr>
          <a:xfrm rot="19354167">
            <a:off x="8687527" y="5771936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процесс 24"/>
          <p:cNvSpPr/>
          <p:nvPr/>
        </p:nvSpPr>
        <p:spPr>
          <a:xfrm rot="1952173">
            <a:off x="6409436" y="5771935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6752084" y="5098255"/>
            <a:ext cx="2012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Альбина </a:t>
            </a:r>
            <a:r>
              <a:rPr lang="ru-RU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Накиповна</a:t>
            </a:r>
            <a:r>
              <a:rPr lang="ru-RU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и ее сын Булат</a:t>
            </a:r>
            <a:endParaRPr lang="ru-RU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5" name="Picture 3" descr="C:\Users\G76\AppData\Local\Temp\IMG-20201120-WA003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36223" y="2429929"/>
            <a:ext cx="2547927" cy="339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Блок-схема: процесс 26"/>
          <p:cNvSpPr/>
          <p:nvPr/>
        </p:nvSpPr>
        <p:spPr>
          <a:xfrm rot="19354167">
            <a:off x="11320460" y="5564103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процесс 27"/>
          <p:cNvSpPr/>
          <p:nvPr/>
        </p:nvSpPr>
        <p:spPr>
          <a:xfrm rot="19354167">
            <a:off x="9221723" y="2049778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процесс 28"/>
          <p:cNvSpPr/>
          <p:nvPr/>
        </p:nvSpPr>
        <p:spPr>
          <a:xfrm rot="1952173">
            <a:off x="9201494" y="5454268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процесс 29"/>
          <p:cNvSpPr/>
          <p:nvPr/>
        </p:nvSpPr>
        <p:spPr>
          <a:xfrm rot="1952173">
            <a:off x="11129021" y="2018449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9376346" y="5723125"/>
            <a:ext cx="2012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Анна Сергеевна и ее дочка Василиса</a:t>
            </a:r>
            <a:endParaRPr lang="ru-RU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047022685"/>
      </p:ext>
    </p:extLst>
  </p:cSld>
  <p:clrMapOvr>
    <a:masterClrMapping/>
  </p:clrMapOvr>
  <p:transition spd="slow" advTm="2837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0"/>
                            </p:stCondLst>
                            <p:childTnLst>
                              <p:par>
                                <p:cTn id="7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250"/>
                            </p:stCondLst>
                            <p:childTnLst>
                              <p:par>
                                <p:cTn id="9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1250"/>
                            </p:stCondLst>
                            <p:childTnLst>
                              <p:par>
                                <p:cTn id="10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2250"/>
                            </p:stCondLst>
                            <p:childTnLst>
                              <p:par>
                                <p:cTn id="1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3250"/>
                            </p:stCondLst>
                            <p:childTnLst>
                              <p:par>
                                <p:cTn id="1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250"/>
                            </p:stCondLst>
                            <p:childTnLst>
                              <p:par>
                                <p:cTn id="1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250"/>
                            </p:stCondLst>
                            <p:childTnLst>
                              <p:par>
                                <p:cTn id="1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750"/>
                            </p:stCondLst>
                            <p:childTnLst>
                              <p:par>
                                <p:cTn id="1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6250"/>
                            </p:stCondLst>
                            <p:childTnLst>
                              <p:par>
                                <p:cTn id="1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6750"/>
                            </p:stCondLst>
                            <p:childTnLst>
                              <p:par>
                                <p:cTn id="1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7250"/>
                            </p:stCondLst>
                            <p:childTnLst>
                              <p:par>
                                <p:cTn id="1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7750"/>
                            </p:stCondLst>
                            <p:childTnLst>
                              <p:par>
                                <p:cTn id="15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2" grpId="0" animBg="1"/>
      <p:bldP spid="13" grpId="0" animBg="1"/>
      <p:bldP spid="14" grpId="0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1" grpId="1"/>
      <p:bldP spid="22" grpId="0" animBg="1"/>
      <p:bldP spid="23" grpId="0" animBg="1"/>
      <p:bldP spid="24" grpId="0" animBg="1"/>
      <p:bldP spid="25" grpId="0" animBg="1"/>
      <p:bldP spid="26" grpId="0"/>
      <p:bldP spid="27" grpId="0" animBg="1"/>
      <p:bldP spid="28" grpId="0" animBg="1"/>
      <p:bldP spid="29" grpId="0" animBg="1"/>
      <p:bldP spid="30" grpId="0" animBg="1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96311" y="460715"/>
            <a:ext cx="3618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А мы с мамой тоже проводим много времени вместе: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729" y="1136687"/>
            <a:ext cx="2300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-ездим на море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9218" name="Picture 2" descr="C:\Users\G76\Desktop\фотки\IMG_20190712_1406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819" y="1506017"/>
            <a:ext cx="3641976" cy="485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Блок-схема: процесс 9"/>
          <p:cNvSpPr/>
          <p:nvPr/>
        </p:nvSpPr>
        <p:spPr>
          <a:xfrm rot="19354167">
            <a:off x="981044" y="1507064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 rot="19354167">
            <a:off x="4727096" y="580512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процесс 11"/>
          <p:cNvSpPr/>
          <p:nvPr/>
        </p:nvSpPr>
        <p:spPr>
          <a:xfrm rot="1952173">
            <a:off x="4681941" y="1198036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процесс 12"/>
          <p:cNvSpPr/>
          <p:nvPr/>
        </p:nvSpPr>
        <p:spPr>
          <a:xfrm rot="1952173">
            <a:off x="960815" y="5854122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621832" y="414548"/>
            <a:ext cx="282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-катаемся на каруселях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9219" name="Picture 3" descr="C:\Users\G76\Desktop\фотки\IMG_20190727_1216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5171" y="1168575"/>
            <a:ext cx="3618672" cy="482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Блок-схема: процесс 14"/>
          <p:cNvSpPr/>
          <p:nvPr/>
        </p:nvSpPr>
        <p:spPr>
          <a:xfrm rot="19354167">
            <a:off x="10480346" y="5517476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процесс 15"/>
          <p:cNvSpPr/>
          <p:nvPr/>
        </p:nvSpPr>
        <p:spPr>
          <a:xfrm rot="19354167">
            <a:off x="6990319" y="791497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процесс 16"/>
          <p:cNvSpPr/>
          <p:nvPr/>
        </p:nvSpPr>
        <p:spPr>
          <a:xfrm rot="1952173">
            <a:off x="6970090" y="5581990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процесс 17"/>
          <p:cNvSpPr/>
          <p:nvPr/>
        </p:nvSpPr>
        <p:spPr>
          <a:xfrm rot="1952173">
            <a:off x="10608991" y="813340"/>
            <a:ext cx="349705" cy="82296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87769360"/>
      </p:ext>
    </p:extLst>
  </p:cSld>
  <p:clrMapOvr>
    <a:masterClrMapping/>
  </p:clrMapOvr>
  <p:transition spd="slow" advTm="1096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7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25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/>
      <p:bldP spid="15" grpId="0" animBg="1"/>
      <p:bldP spid="16" grpId="0" animBg="1"/>
      <p:bldP spid="17" grpId="0" animBg="1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19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8"/>
</p:tagLst>
</file>

<file path=ppt/theme/theme1.xml><?xml version="1.0" encoding="utf-8"?>
<a:theme xmlns:a="http://schemas.openxmlformats.org/drawingml/2006/main" name="листание 9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листание 9" id="{2DC4AFA2-EC7B-4ECF-9292-7D13C5F70B7F}" vid="{4DE799E5-B6E9-4D9C-AE05-7D68CE2E8B7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9</Template>
  <TotalTime>225</TotalTime>
  <Words>254</Words>
  <Application>Microsoft Office PowerPoint</Application>
  <PresentationFormat>Произвольный</PresentationFormat>
  <Paragraphs>48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листание 9</vt:lpstr>
      <vt:lpstr>МОЯ МАМА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777</cp:lastModifiedBy>
  <cp:revision>28</cp:revision>
  <dcterms:created xsi:type="dcterms:W3CDTF">2016-11-15T09:14:47Z</dcterms:created>
  <dcterms:modified xsi:type="dcterms:W3CDTF">2020-11-24T08:57:26Z</dcterms:modified>
</cp:coreProperties>
</file>