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929066"/>
            <a:ext cx="6164088" cy="1584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i="1" dirty="0" smtClean="0">
                <a:latin typeface="Arial Black" pitchFamily="34" charset="0"/>
                <a:cs typeface="Arial" pitchFamily="34" charset="0"/>
              </a:rPr>
              <a:t> МБОУ «СОШ № 53»</a:t>
            </a:r>
            <a:endParaRPr lang="ru-RU" sz="4000" i="1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30007"/>
            <a:ext cx="5894784" cy="43924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148777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ия Владимировна\Desktop\школа прим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9588" y="-28575"/>
            <a:ext cx="10163176" cy="6915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ия Владимировна\Desktop\школа пир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ия Владимировна\Desktop\последств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ия Владимировна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лия Владимировна\Desktop\примерение пре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талия Владимировна\Desktop\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7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Spring</vt:lpstr>
      <vt:lpstr> МБОУ «СОШ № 53»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Наталия Владимировна</dc:creator>
  <cp:lastModifiedBy>User</cp:lastModifiedBy>
  <cp:revision>11</cp:revision>
  <dcterms:created xsi:type="dcterms:W3CDTF">2020-01-15T05:02:15Z</dcterms:created>
  <dcterms:modified xsi:type="dcterms:W3CDTF">2020-12-09T10:50:11Z</dcterms:modified>
</cp:coreProperties>
</file>