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1" r:id="rId1"/>
  </p:sldMasterIdLst>
  <p:notesMasterIdLst>
    <p:notesMasterId r:id="rId3"/>
  </p:notesMasterIdLst>
  <p:sldIdLst>
    <p:sldId id="274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-74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F3793E-193A-47F7-B8D4-6E097CB8632A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D8778B-57BD-40D7-9B9D-31D53E1E5B7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472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30714-E52D-4634-A8E2-263E33288E7D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BD9C0-F7DD-47AD-BC0B-ECC7B1B115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595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30714-E52D-4634-A8E2-263E33288E7D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BD9C0-F7DD-47AD-BC0B-ECC7B1B115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8430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30714-E52D-4634-A8E2-263E33288E7D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BD9C0-F7DD-47AD-BC0B-ECC7B1B1150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98171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30714-E52D-4634-A8E2-263E33288E7D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BD9C0-F7DD-47AD-BC0B-ECC7B1B115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2333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30714-E52D-4634-A8E2-263E33288E7D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BD9C0-F7DD-47AD-BC0B-ECC7B1B1150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218609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30714-E52D-4634-A8E2-263E33288E7D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BD9C0-F7DD-47AD-BC0B-ECC7B1B115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3606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30714-E52D-4634-A8E2-263E33288E7D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BD9C0-F7DD-47AD-BC0B-ECC7B1B115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15428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30714-E52D-4634-A8E2-263E33288E7D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BD9C0-F7DD-47AD-BC0B-ECC7B1B115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700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30714-E52D-4634-A8E2-263E33288E7D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BD9C0-F7DD-47AD-BC0B-ECC7B1B115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4493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30714-E52D-4634-A8E2-263E33288E7D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BD9C0-F7DD-47AD-BC0B-ECC7B1B115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50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30714-E52D-4634-A8E2-263E33288E7D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BD9C0-F7DD-47AD-BC0B-ECC7B1B115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0757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30714-E52D-4634-A8E2-263E33288E7D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BD9C0-F7DD-47AD-BC0B-ECC7B1B115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828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30714-E52D-4634-A8E2-263E33288E7D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BD9C0-F7DD-47AD-BC0B-ECC7B1B115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322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30714-E52D-4634-A8E2-263E33288E7D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BD9C0-F7DD-47AD-BC0B-ECC7B1B115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1324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30714-E52D-4634-A8E2-263E33288E7D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BD9C0-F7DD-47AD-BC0B-ECC7B1B115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271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30714-E52D-4634-A8E2-263E33288E7D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CBD9C0-F7DD-47AD-BC0B-ECC7B1B115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7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230714-E52D-4634-A8E2-263E33288E7D}" type="datetimeFigureOut">
              <a:rPr lang="ru-RU" smtClean="0"/>
              <a:pPr/>
              <a:t>15.04.2021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DCBD9C0-F7DD-47AD-BC0B-ECC7B1B1150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499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  <p:sldLayoutId id="2147483794" r:id="rId13"/>
    <p:sldLayoutId id="2147483795" r:id="rId14"/>
    <p:sldLayoutId id="2147483796" r:id="rId15"/>
    <p:sldLayoutId id="214748379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78192" y="66514"/>
            <a:ext cx="3090795" cy="151724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КВН «Отгадай-ка, загадку»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514"/>
            <a:ext cx="1548791" cy="151724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805" y="254920"/>
            <a:ext cx="3737679" cy="50410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0520" y="4146753"/>
            <a:ext cx="2346137" cy="25314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657" y="771896"/>
            <a:ext cx="3744922" cy="52963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Объект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12320"/>
            <a:ext cx="5717574" cy="40409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Объект 11"/>
          <p:cNvPicPr>
            <a:picLocks noGrp="1" noChangeAspect="1"/>
          </p:cNvPicPr>
          <p:nvPr>
            <p:ph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9570" y="1630811"/>
            <a:ext cx="2030680" cy="22892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68676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421</TotalTime>
  <Words>6</Words>
  <Application>Microsoft Office PowerPoint</Application>
  <PresentationFormat>Произвольный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Аспект</vt:lpstr>
      <vt:lpstr>КВН «Отгадай-ка, загадку»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Администратор</cp:lastModifiedBy>
  <cp:revision>23</cp:revision>
  <dcterms:created xsi:type="dcterms:W3CDTF">2021-02-17T18:36:45Z</dcterms:created>
  <dcterms:modified xsi:type="dcterms:W3CDTF">2021-04-15T10:41:48Z</dcterms:modified>
</cp:coreProperties>
</file>