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0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ages.yandex.ru/yandsearch?source=psearch&amp;fp=1&amp;img_url=http%3A%2F%2Fstatic.medportal.ru%2Fpic%2Fcommon%2F05080952.jpg&amp;uinfo=ww-1226-wh-612-fw-1001-fh-448-pd-1&amp;p=1&amp;text=%D0%B8%D0%B3%D1%80%D0%BE%D0%BC%D0%B0%D0%BD%D0%B8%D1%8F%20%D0%B1%D0%BE%D0%BB%D0%B5%D0%B7%D0%BD%D1%8C%20%D0%BF%D1%80%D0%B8%D0%B7%D0%BD%D0%B0%D0%BA%D0%B8&amp;pos=48&amp;lr=236&amp;rpt=simag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source=psearch&amp;fp=1&amp;img_url=http%3A%2F%2Ffarm2.static.flickr.com%2F1095%2F1172675049_21f16a9341_m.jpg&amp;uinfo=ww-1226-wh-612-fw-1001-fh-448-pd-1&amp;p=1&amp;text=%D0%B8%D0%B3%D1%80%D0%BE%D0%BC%D0%B0%D0%BD%D0%B8%D1%8F%20%D0%B1%D0%BE%D0%BB%D0%B5%D0%B7%D0%BD%D1%8C%20%D0%BF%D1%80%D0%B8%D0%B7%D0%BD%D0%B0%D0%BA%D0%B8&amp;pos=49&amp;lr=236&amp;rpt=simag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mages.yandex.ru/yandsearch?source=psearch&amp;text=%D0%B8%D0%B3%D1%80%D0%BE%D0%BC%D0%B0%D0%BD%D0%B8%D1%8F%20%D0%B1%D0%BE%D0%BB%D0%B5%D0%B7%D0%BD%D1%8C%20%D0%BF%D1%80%D0%B8%D0%B7%D0%BD%D0%B0%D0%BA%D0%B8&amp;fp=0&amp;img_url=http%3A%2F%2Fmediasubs.ru%2Fgroup%2Fuploads%2F8-%2F8-chasov-soobschestvo-lyudej-so-zdorovyim-otnosheniem-k-rabote%2Fimage2%2FMjgxMGJmM.jpg&amp;pos=7&amp;rpt=simage&amp;lr=23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игромания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im5-tub-ru.yandex.net/i?id=65217472-02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0"/>
            <a:ext cx="7621016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75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</a:t>
            </a:r>
            <a:r>
              <a:rPr lang="ru-RU" dirty="0" err="1" smtClean="0"/>
              <a:t>игромания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Игромания</a:t>
            </a:r>
            <a:r>
              <a:rPr lang="ru-RU" dirty="0"/>
              <a:t> (патологическая зависимость) — чрезмерное увлечение азартными играми (</a:t>
            </a:r>
            <a:r>
              <a:rPr lang="ru-RU" dirty="0" err="1"/>
              <a:t>лудомания</a:t>
            </a:r>
            <a:r>
              <a:rPr lang="ru-RU" dirty="0"/>
              <a:t>) или зависимость от компьютерных игр</a:t>
            </a:r>
          </a:p>
        </p:txBody>
      </p:sp>
    </p:spTree>
    <p:extLst>
      <p:ext uri="{BB962C8B-B14F-4D97-AF65-F5344CB8AC3E}">
        <p14:creationId xmlns:p14="http://schemas.microsoft.com/office/powerpoint/2010/main" val="92259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3-tub-ru.yandex.net/i?id=230451017-6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00808"/>
            <a:ext cx="7543800" cy="3886200"/>
          </a:xfrm>
        </p:spPr>
        <p:txBody>
          <a:bodyPr>
            <a:noAutofit/>
          </a:bodyPr>
          <a:lstStyle/>
          <a:p>
            <a:r>
              <a:rPr lang="ru-RU" sz="18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Игромания</a:t>
            </a:r>
            <a:r>
              <a:rPr lang="ru-RU" sz="18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– болезнь, лечение которой довольно сложное дело по той причине, что это зависимость от игры, психическое расстройство. В основе патологии находится патологическое влечение к разнообразным играм, например в казино, игровых клубах, игровых автоматах, тотализаторе, чрезмерное увлечение компьютерными играми и т. п. Основным признаком игровой зависимости является регулярно повторяющееся участие в играх, болезненная тяга к ним. </a:t>
            </a:r>
          </a:p>
          <a:p>
            <a:endParaRPr lang="ru-RU" sz="18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18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Без соответствующего лечения заболевание прогрессирует, усугубляется, что чревато социальными последствиями. Например, разрушаются семейные и родственные связи, происходит обнищание. Поведение </a:t>
            </a:r>
            <a:r>
              <a:rPr lang="ru-RU" sz="18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игромана</a:t>
            </a:r>
            <a:r>
              <a:rPr lang="ru-RU" sz="18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становится асоциальным, болезнь может перейти в другие виды зависимости. </a:t>
            </a:r>
          </a:p>
          <a:p>
            <a:endParaRPr lang="ru-RU" sz="18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18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Это заболевание может проявляться самостоятельно или является симптомом другого психического расстройства, например депрессии, разнообразных маниакальных состояний, шизофрении. </a:t>
            </a:r>
          </a:p>
          <a:p>
            <a:endParaRPr lang="ru-RU" sz="18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18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В основе этого расстройства находятся биологические, патопсихологические, нейрохимические причины. Чтобы вы больше знали как проявляет себя </a:t>
            </a:r>
            <a:r>
              <a:rPr lang="ru-RU" sz="18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игромания</a:t>
            </a:r>
            <a:r>
              <a:rPr lang="ru-RU" sz="18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, как лечить, симптомы </a:t>
            </a:r>
            <a:r>
              <a:rPr lang="ru-RU" sz="18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игромании</a:t>
            </a:r>
            <a:r>
              <a:rPr lang="ru-RU" sz="18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, поговорим о ней сегодня подробнее.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58572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7-tub-ru.yandex.net/i?id=95260942-27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028" y="-800100"/>
            <a:ext cx="6781800" cy="1600200"/>
          </a:xfrm>
        </p:spPr>
        <p:txBody>
          <a:bodyPr/>
          <a:lstStyle/>
          <a:p>
            <a:r>
              <a:rPr lang="ru-RU" dirty="0" smtClean="0"/>
              <a:t>Симптомы.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276872"/>
            <a:ext cx="8305800" cy="3672408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Из-за своего пагубного пристрастия жизнь игрока становится мучительной. Рушится семья, портится отношения с родителями, друзьями, любимым человеком. </a:t>
            </a:r>
            <a:r>
              <a:rPr lang="ru-RU" sz="1800" dirty="0" err="1"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Игроман</a:t>
            </a:r>
            <a:r>
              <a:rPr lang="ru-RU" sz="1800" dirty="0"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 лишается работы, его мало что интересует в жизни кроме игры. Жизнь стремительно летит под откос, в сердце поселяются горечь, негодование и отчаяние.</a:t>
            </a:r>
          </a:p>
          <a:p>
            <a:r>
              <a:rPr lang="ru-RU" sz="1800" dirty="0"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Но ведь не об этом думал человек, первый раз заглянув в казино поиграть или нажимая кнопку игрового автомата. Но очень быстро азарт, кураж и эйфория сменяется страхом, безысходностью и одиночеством</a:t>
            </a:r>
            <a:r>
              <a:rPr lang="ru-RU" sz="1800" dirty="0" smtClean="0"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.</a:t>
            </a:r>
            <a:endParaRPr lang="ru-RU" sz="1800" dirty="0"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</a:endParaRPr>
          </a:p>
          <a:p>
            <a:r>
              <a:rPr lang="ru-RU" sz="1800" dirty="0"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Существуют симптомы патологической зависимости от игры. Если вам они знакомы, пора бить тревогу и принимать срочные меры к лечению зависимости. Вот основные признаки патологического игрока</a:t>
            </a:r>
            <a:r>
              <a:rPr lang="ru-RU" sz="1800" dirty="0" smtClean="0"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:</a:t>
            </a:r>
            <a:endParaRPr lang="ru-RU" sz="1800" dirty="0"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</a:endParaRPr>
          </a:p>
          <a:p>
            <a:r>
              <a:rPr lang="ru-RU" sz="1800" dirty="0"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Игра поглощает все мысли. Человек вспоминает прошлые игры, планирует будущую ставку. Мысли заняты поиском денег на следующую игру</a:t>
            </a:r>
            <a:r>
              <a:rPr lang="ru-RU" sz="1800" dirty="0" smtClean="0"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;</a:t>
            </a:r>
            <a:endParaRPr lang="ru-RU" sz="1800" dirty="0"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</a:endParaRPr>
          </a:p>
          <a:p>
            <a:r>
              <a:rPr lang="ru-RU" sz="1800" dirty="0"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При игре человек испытывает сильнейшее психическое возбуждение, постоянно повышая ставки</a:t>
            </a:r>
            <a:r>
              <a:rPr lang="ru-RU" sz="1800" dirty="0" smtClean="0"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;</a:t>
            </a:r>
            <a:endParaRPr lang="ru-RU" sz="1800" dirty="0"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</a:endParaRPr>
          </a:p>
          <a:p>
            <a:r>
              <a:rPr lang="ru-RU" sz="1800" dirty="0"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При остановке игры или ограничении ставки, может ощущать тревогу, гнев, раздражение</a:t>
            </a:r>
            <a:r>
              <a:rPr lang="ru-RU" sz="1800" dirty="0" smtClean="0"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;</a:t>
            </a:r>
            <a:endParaRPr lang="ru-RU" sz="1800" dirty="0"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</a:endParaRPr>
          </a:p>
          <a:p>
            <a:r>
              <a:rPr lang="ru-RU" sz="1800" dirty="0"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Человек приходит играть, чтобы «убежать» от проблем, страхов, депрессии, тревоги. Он пытается таким образом избавиться от одиночества или заглушить чувство вины. Ищет возможность и предпринимает попытки, во что бы то ни стало, отыграться после проигрыша;</a:t>
            </a:r>
          </a:p>
          <a:p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756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57831"/>
            <a:ext cx="6781800" cy="1600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4 стадии зависимости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453336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0A00D2"/>
                </a:solidFill>
              </a:rPr>
              <a:t>1. Фаза выигрышей. На этой стадии человек играет периодически, мечтает о выигрышах. Обычно новичок не повышает ставки и часто выигрывает, иногда выигрыши довольно крупные. </a:t>
            </a:r>
          </a:p>
          <a:p>
            <a:endParaRPr lang="ru-RU" dirty="0">
              <a:solidFill>
                <a:srgbClr val="0A00D2"/>
              </a:solidFill>
            </a:endParaRPr>
          </a:p>
          <a:p>
            <a:r>
              <a:rPr lang="ru-RU" dirty="0">
                <a:solidFill>
                  <a:srgbClr val="0A00D2"/>
                </a:solidFill>
              </a:rPr>
              <a:t>2. Фаза проигрышей. Часто играет в одиночку, часто проигрывает. На этой стадии человек часто уходит с работы, чтобы было больше времени на игру. Занимает деньги в долг, часто крупные суммы. Не может оплатить долги. Лжет окружающим, несет ценности в ломбарды.</a:t>
            </a:r>
          </a:p>
          <a:p>
            <a:endParaRPr lang="ru-RU" dirty="0">
              <a:solidFill>
                <a:srgbClr val="0A00D2"/>
              </a:solidFill>
            </a:endParaRPr>
          </a:p>
          <a:p>
            <a:r>
              <a:rPr lang="ru-RU" dirty="0">
                <a:solidFill>
                  <a:srgbClr val="0A00D2"/>
                </a:solidFill>
              </a:rPr>
              <a:t>3. Фаза отчаяния. На этой стадии репутация человека, как правило, безнадежно испорчена, семья разрушена, разорваны отношения с друзьями и родными. Человек часто ощущает раскаяние, но старается оправдать себя, перекладывая вину на других. Его преследуют приступы паники, но самостоятельно справиться с зависимостью он не может.</a:t>
            </a:r>
          </a:p>
          <a:p>
            <a:endParaRPr lang="ru-RU" dirty="0">
              <a:solidFill>
                <a:srgbClr val="0A00D2"/>
              </a:solidFill>
            </a:endParaRPr>
          </a:p>
          <a:p>
            <a:r>
              <a:rPr lang="ru-RU" dirty="0">
                <a:solidFill>
                  <a:srgbClr val="0A00D2"/>
                </a:solidFill>
              </a:rPr>
              <a:t>4. Фаза безнадежности. Человек ощущает безысходность, думает о самоубийстве и делает попытки. На этой стадии возможны проблемы с правоохранительными органами, пристрастие к алкоголю, эмоциональное крушение и симптомы безумия.</a:t>
            </a:r>
          </a:p>
          <a:p>
            <a:endParaRPr lang="ru-RU" dirty="0">
              <a:solidFill>
                <a:srgbClr val="0A00D2"/>
              </a:solidFill>
            </a:endParaRPr>
          </a:p>
          <a:p>
            <a:r>
              <a:rPr lang="ru-RU" dirty="0">
                <a:solidFill>
                  <a:srgbClr val="0A00D2"/>
                </a:solidFill>
              </a:rPr>
              <a:t>Человека, подверженного заболеванию </a:t>
            </a:r>
            <a:r>
              <a:rPr lang="ru-RU" dirty="0" err="1">
                <a:solidFill>
                  <a:srgbClr val="0A00D2"/>
                </a:solidFill>
              </a:rPr>
              <a:t>игроманией</a:t>
            </a:r>
            <a:r>
              <a:rPr lang="ru-RU" dirty="0">
                <a:solidFill>
                  <a:srgbClr val="0A00D2"/>
                </a:solidFill>
              </a:rPr>
              <a:t> не может остановить потеря семьи, друзей, работы. Его не останавливают стремительно растущие долги, разрушение физического здоровья и душевного состояния. Только игра становится самым желанным, нужным «эмоциональным наркотиком».</a:t>
            </a:r>
          </a:p>
          <a:p>
            <a:endParaRPr lang="ru-RU" dirty="0">
              <a:solidFill>
                <a:srgbClr val="0A00D2"/>
              </a:solidFill>
            </a:endParaRPr>
          </a:p>
          <a:p>
            <a:r>
              <a:rPr lang="ru-RU" dirty="0">
                <a:solidFill>
                  <a:srgbClr val="0A00D2"/>
                </a:solidFill>
              </a:rPr>
              <a:t>Если член семьи становится </a:t>
            </a:r>
            <a:r>
              <a:rPr lang="ru-RU" dirty="0" err="1">
                <a:solidFill>
                  <a:srgbClr val="0A00D2"/>
                </a:solidFill>
              </a:rPr>
              <a:t>игроманом</a:t>
            </a:r>
            <a:r>
              <a:rPr lang="ru-RU" dirty="0">
                <a:solidFill>
                  <a:srgbClr val="0A00D2"/>
                </a:solidFill>
              </a:rPr>
              <a:t>, в доме </a:t>
            </a:r>
            <a:r>
              <a:rPr lang="ru-RU" dirty="0" err="1">
                <a:solidFill>
                  <a:srgbClr val="0A00D2"/>
                </a:solidFill>
              </a:rPr>
              <a:t>вметсе</a:t>
            </a:r>
            <a:r>
              <a:rPr lang="ru-RU" dirty="0">
                <a:solidFill>
                  <a:srgbClr val="0A00D2"/>
                </a:solidFill>
              </a:rPr>
              <a:t> с ним поселяется беда и горе. Дело даже не в том, что постепенно из дома </a:t>
            </a:r>
            <a:r>
              <a:rPr lang="ru-RU" dirty="0" err="1">
                <a:solidFill>
                  <a:srgbClr val="0A00D2"/>
                </a:solidFill>
              </a:rPr>
              <a:t>пропапдают</a:t>
            </a:r>
            <a:r>
              <a:rPr lang="ru-RU" dirty="0">
                <a:solidFill>
                  <a:srgbClr val="0A00D2"/>
                </a:solidFill>
              </a:rPr>
              <a:t> сбережения и ценные вещи. На глазах родных исчезает дорогой и </a:t>
            </a:r>
            <a:r>
              <a:rPr lang="ru-RU" dirty="0" err="1">
                <a:solidFill>
                  <a:srgbClr val="0A00D2"/>
                </a:solidFill>
              </a:rPr>
              <a:t>близктй</a:t>
            </a:r>
            <a:r>
              <a:rPr lang="ru-RU" dirty="0">
                <a:solidFill>
                  <a:srgbClr val="0A00D2"/>
                </a:solidFill>
              </a:rPr>
              <a:t> человек. И зависимость его приносит ему страдания. Можно ли справиться с этой бедой, вернуть его к нормальной жизни? Специалисты говорят, что можно.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887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57800"/>
            <a:ext cx="6781800" cy="1600200"/>
          </a:xfrm>
        </p:spPr>
        <p:txBody>
          <a:bodyPr/>
          <a:lstStyle/>
          <a:p>
            <a:r>
              <a:rPr lang="ru-RU" dirty="0" smtClean="0"/>
              <a:t>Как излечиться?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685800"/>
            <a:ext cx="9252520" cy="583954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Вылечить заболевание намного труднее, чем предупредить появление игровой зависимости. Если вас беспокоит ваше пристрастие, вы чувствуете, что не можете остановиться, немедленно обратитесь к психологу.</a:t>
            </a:r>
          </a:p>
          <a:p>
            <a:endParaRPr lang="ru-RU" dirty="0"/>
          </a:p>
          <a:p>
            <a:r>
              <a:rPr lang="ru-RU" dirty="0"/>
              <a:t>Доктор проанализирует причины, которые привели к зависимости. Объяснит, в чем она заключается, а также как от нее избавиться. Также проводится специальное психотерапевтическое лечение. Обычно, уже после первых лечебных сеансов, тяга к азартным играм заметно снижается. </a:t>
            </a:r>
          </a:p>
          <a:p>
            <a:endParaRPr lang="ru-RU" dirty="0"/>
          </a:p>
          <a:p>
            <a:r>
              <a:rPr lang="ru-RU" dirty="0"/>
              <a:t>Психотерапевт также индивидуально подберет необходимые лекарственные препараты, объяснит навыки и научит </a:t>
            </a:r>
            <a:r>
              <a:rPr lang="ru-RU" dirty="0" err="1"/>
              <a:t>саморегуляции</a:t>
            </a:r>
            <a:r>
              <a:rPr lang="ru-RU" dirty="0"/>
              <a:t> и самоконтролю, а также проведет семейную психотерапию. Комплексное лечение заблокирует игровую доминанту, постепенно сформирует безразличие к играм, восстановит разрушенное психологическое состояние.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68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Конец!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78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23</TotalTime>
  <Words>794</Words>
  <Application>Microsoft Office PowerPoint</Application>
  <PresentationFormat>Экран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NewsPrint</vt:lpstr>
      <vt:lpstr>игромания</vt:lpstr>
      <vt:lpstr>Что такое игромания?</vt:lpstr>
      <vt:lpstr>Презентация PowerPoint</vt:lpstr>
      <vt:lpstr>Симптомы.</vt:lpstr>
      <vt:lpstr>4 стадии зависимости</vt:lpstr>
      <vt:lpstr>Как излечиться?</vt:lpstr>
      <vt:lpstr>Конец!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игромания</dc:title>
  <dc:creator>Дамир</dc:creator>
  <cp:lastModifiedBy>Windows User</cp:lastModifiedBy>
  <cp:revision>4</cp:revision>
  <dcterms:created xsi:type="dcterms:W3CDTF">2013-11-29T15:40:12Z</dcterms:created>
  <dcterms:modified xsi:type="dcterms:W3CDTF">2013-11-29T16:14:11Z</dcterms:modified>
</cp:coreProperties>
</file>