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58" r:id="rId22"/>
    <p:sldId id="25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02" autoAdjust="0"/>
    <p:restoredTop sz="94660"/>
  </p:normalViewPr>
  <p:slideViewPr>
    <p:cSldViewPr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E8477A-B6F2-43D3-B76A-202301C5D36B}" type="doc">
      <dgm:prSet loTypeId="urn:microsoft.com/office/officeart/2005/8/layout/matrix1" loCatId="matrix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12763E1-ECEE-4C07-B186-DCCD60733C93}">
      <dgm:prSet phldrT="[Текст]"/>
      <dgm:spPr/>
      <dgm:t>
        <a:bodyPr/>
        <a:lstStyle/>
        <a:p>
          <a:r>
            <a:rPr lang="ru-RU" dirty="0" smtClean="0"/>
            <a:t>ВСЁ</a:t>
          </a:r>
          <a:endParaRPr lang="ru-RU" dirty="0"/>
        </a:p>
      </dgm:t>
    </dgm:pt>
    <dgm:pt modelId="{A71BC477-8DF7-4BC5-9000-CE7C41F93BF9}" type="parTrans" cxnId="{3EB1553A-10C6-4358-AEA9-DF08AE96293A}">
      <dgm:prSet/>
      <dgm:spPr/>
      <dgm:t>
        <a:bodyPr/>
        <a:lstStyle/>
        <a:p>
          <a:endParaRPr lang="ru-RU"/>
        </a:p>
      </dgm:t>
    </dgm:pt>
    <dgm:pt modelId="{74506E06-E421-4529-ABFD-64FE751B9054}" type="sibTrans" cxnId="{3EB1553A-10C6-4358-AEA9-DF08AE96293A}">
      <dgm:prSet/>
      <dgm:spPr/>
      <dgm:t>
        <a:bodyPr/>
        <a:lstStyle/>
        <a:p>
          <a:endParaRPr lang="ru-RU"/>
        </a:p>
      </dgm:t>
    </dgm:pt>
    <dgm:pt modelId="{F6D5376D-458B-4CD9-B149-5A23EC5FB674}">
      <dgm:prSet phldrT="[Текст]"/>
      <dgm:spPr/>
      <dgm:t>
        <a:bodyPr/>
        <a:lstStyle/>
        <a:p>
          <a:r>
            <a:rPr lang="ru-RU" dirty="0" smtClean="0">
              <a:solidFill>
                <a:schemeClr val="tx2"/>
              </a:solidFill>
            </a:rPr>
            <a:t>СПАСИБО</a:t>
          </a:r>
          <a:endParaRPr lang="ru-RU" dirty="0">
            <a:solidFill>
              <a:schemeClr val="tx2"/>
            </a:solidFill>
          </a:endParaRPr>
        </a:p>
      </dgm:t>
    </dgm:pt>
    <dgm:pt modelId="{07B08F57-FD9A-4274-8BA7-3492B55F79EF}" type="parTrans" cxnId="{2FFA669A-487B-4BAF-813B-969F65B0BCF5}">
      <dgm:prSet/>
      <dgm:spPr/>
      <dgm:t>
        <a:bodyPr/>
        <a:lstStyle/>
        <a:p>
          <a:endParaRPr lang="ru-RU"/>
        </a:p>
      </dgm:t>
    </dgm:pt>
    <dgm:pt modelId="{1D28745C-D02F-4A7E-8787-3A55F830E123}" type="sibTrans" cxnId="{2FFA669A-487B-4BAF-813B-969F65B0BCF5}">
      <dgm:prSet/>
      <dgm:spPr/>
      <dgm:t>
        <a:bodyPr/>
        <a:lstStyle/>
        <a:p>
          <a:endParaRPr lang="ru-RU"/>
        </a:p>
      </dgm:t>
    </dgm:pt>
    <dgm:pt modelId="{C1095FF8-5590-4537-9EDE-65961754FC2B}">
      <dgm:prSet phldrT="[Текст]"/>
      <dgm:spPr/>
      <dgm:t>
        <a:bodyPr/>
        <a:lstStyle/>
        <a:p>
          <a:r>
            <a:rPr lang="ru-RU" dirty="0" smtClean="0">
              <a:solidFill>
                <a:srgbClr val="FFFF00"/>
              </a:solidFill>
            </a:rPr>
            <a:t>ЗА</a:t>
          </a:r>
          <a:endParaRPr lang="ru-RU" dirty="0">
            <a:solidFill>
              <a:srgbClr val="FFFF00"/>
            </a:solidFill>
          </a:endParaRPr>
        </a:p>
      </dgm:t>
    </dgm:pt>
    <dgm:pt modelId="{63AB850D-1FBD-4F86-A718-CCB46244AE87}" type="parTrans" cxnId="{29416A99-5574-4D97-97A8-CE6F224601E1}">
      <dgm:prSet/>
      <dgm:spPr/>
      <dgm:t>
        <a:bodyPr/>
        <a:lstStyle/>
        <a:p>
          <a:endParaRPr lang="ru-RU"/>
        </a:p>
      </dgm:t>
    </dgm:pt>
    <dgm:pt modelId="{EF231568-976F-4843-B98D-3A9458405FDB}" type="sibTrans" cxnId="{29416A99-5574-4D97-97A8-CE6F224601E1}">
      <dgm:prSet/>
      <dgm:spPr/>
      <dgm:t>
        <a:bodyPr/>
        <a:lstStyle/>
        <a:p>
          <a:endParaRPr lang="ru-RU"/>
        </a:p>
      </dgm:t>
    </dgm:pt>
    <dgm:pt modelId="{510CC3F2-75AB-46EB-9E8A-46D44461B531}">
      <dgm:prSet phldrT="[Текст]"/>
      <dgm:spPr/>
      <dgm:t>
        <a:bodyPr/>
        <a:lstStyle/>
        <a:p>
          <a:r>
            <a:rPr lang="ru-RU" dirty="0" smtClean="0">
              <a:solidFill>
                <a:srgbClr val="FFFF00"/>
              </a:solidFill>
            </a:rPr>
            <a:t>ВНИМАНИЕ</a:t>
          </a:r>
          <a:endParaRPr lang="ru-RU" dirty="0">
            <a:solidFill>
              <a:srgbClr val="FFFF00"/>
            </a:solidFill>
          </a:endParaRPr>
        </a:p>
      </dgm:t>
    </dgm:pt>
    <dgm:pt modelId="{39348224-5BDB-45C0-9A70-4E9ADAB0395C}" type="parTrans" cxnId="{FF8FEE93-FB25-428D-9EAB-FE9514CE9FD1}">
      <dgm:prSet/>
      <dgm:spPr/>
      <dgm:t>
        <a:bodyPr/>
        <a:lstStyle/>
        <a:p>
          <a:endParaRPr lang="ru-RU"/>
        </a:p>
      </dgm:t>
    </dgm:pt>
    <dgm:pt modelId="{DF465FE9-EAB3-4F4B-9812-50ED7E4310E7}" type="sibTrans" cxnId="{FF8FEE93-FB25-428D-9EAB-FE9514CE9FD1}">
      <dgm:prSet/>
      <dgm:spPr/>
      <dgm:t>
        <a:bodyPr/>
        <a:lstStyle/>
        <a:p>
          <a:endParaRPr lang="ru-RU"/>
        </a:p>
      </dgm:t>
    </dgm:pt>
    <dgm:pt modelId="{C1B82455-169B-4F1A-BD6A-BB67D06B33E5}">
      <dgm:prSet phldrT="[Текст]"/>
      <dgm:spPr/>
      <dgm:t>
        <a:bodyPr/>
        <a:lstStyle/>
        <a:p>
          <a:r>
            <a:rPr lang="ru-RU" dirty="0" smtClean="0">
              <a:solidFill>
                <a:srgbClr val="FFFF00"/>
              </a:solidFill>
            </a:rPr>
            <a:t>!!!</a:t>
          </a:r>
          <a:endParaRPr lang="ru-RU" dirty="0">
            <a:solidFill>
              <a:srgbClr val="FFFF00"/>
            </a:solidFill>
          </a:endParaRPr>
        </a:p>
      </dgm:t>
    </dgm:pt>
    <dgm:pt modelId="{71C11183-4563-4D67-A4AB-31C4C0313D8F}" type="parTrans" cxnId="{AE1A5545-839B-4D03-B425-A1AC8B7685AE}">
      <dgm:prSet/>
      <dgm:spPr/>
      <dgm:t>
        <a:bodyPr/>
        <a:lstStyle/>
        <a:p>
          <a:endParaRPr lang="ru-RU"/>
        </a:p>
      </dgm:t>
    </dgm:pt>
    <dgm:pt modelId="{96AE0737-2A26-44F0-A2E2-AA0A67408A00}" type="sibTrans" cxnId="{AE1A5545-839B-4D03-B425-A1AC8B7685AE}">
      <dgm:prSet/>
      <dgm:spPr/>
      <dgm:t>
        <a:bodyPr/>
        <a:lstStyle/>
        <a:p>
          <a:endParaRPr lang="ru-RU"/>
        </a:p>
      </dgm:t>
    </dgm:pt>
    <dgm:pt modelId="{D161489A-09CB-4F77-A119-C0C68F13D040}" type="pres">
      <dgm:prSet presAssocID="{01E8477A-B6F2-43D3-B76A-202301C5D36B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6D8C4F-253C-43D8-902E-7DDC24BC80A6}" type="pres">
      <dgm:prSet presAssocID="{01E8477A-B6F2-43D3-B76A-202301C5D36B}" presName="matrix" presStyleCnt="0"/>
      <dgm:spPr/>
    </dgm:pt>
    <dgm:pt modelId="{79407C70-E6B7-4200-B805-B23976B3C57F}" type="pres">
      <dgm:prSet presAssocID="{01E8477A-B6F2-43D3-B76A-202301C5D36B}" presName="tile1" presStyleLbl="node1" presStyleIdx="0" presStyleCnt="4"/>
      <dgm:spPr/>
      <dgm:t>
        <a:bodyPr/>
        <a:lstStyle/>
        <a:p>
          <a:endParaRPr lang="ru-RU"/>
        </a:p>
      </dgm:t>
    </dgm:pt>
    <dgm:pt modelId="{7F1DF1F8-A20B-42F9-9869-17147A607ED9}" type="pres">
      <dgm:prSet presAssocID="{01E8477A-B6F2-43D3-B76A-202301C5D36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4D3E17-0927-4640-857D-52F4BB48C1B4}" type="pres">
      <dgm:prSet presAssocID="{01E8477A-B6F2-43D3-B76A-202301C5D36B}" presName="tile2" presStyleLbl="node1" presStyleIdx="1" presStyleCnt="4" custLinFactX="17359" custLinFactNeighborX="100000" custLinFactNeighborY="1434"/>
      <dgm:spPr/>
      <dgm:t>
        <a:bodyPr/>
        <a:lstStyle/>
        <a:p>
          <a:endParaRPr lang="ru-RU"/>
        </a:p>
      </dgm:t>
    </dgm:pt>
    <dgm:pt modelId="{8CE4F408-D280-4B8A-A43C-CC3C0831436E}" type="pres">
      <dgm:prSet presAssocID="{01E8477A-B6F2-43D3-B76A-202301C5D36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C9AB9B-0188-4D24-833B-A329C2C9BD54}" type="pres">
      <dgm:prSet presAssocID="{01E8477A-B6F2-43D3-B76A-202301C5D36B}" presName="tile3" presStyleLbl="node1" presStyleIdx="2" presStyleCnt="4"/>
      <dgm:spPr/>
      <dgm:t>
        <a:bodyPr/>
        <a:lstStyle/>
        <a:p>
          <a:endParaRPr lang="ru-RU"/>
        </a:p>
      </dgm:t>
    </dgm:pt>
    <dgm:pt modelId="{946A6433-E9A6-4414-87EE-0A383E904AB1}" type="pres">
      <dgm:prSet presAssocID="{01E8477A-B6F2-43D3-B76A-202301C5D36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DD99C4-2F1B-4F48-B4FE-4E7EDE4B46C9}" type="pres">
      <dgm:prSet presAssocID="{01E8477A-B6F2-43D3-B76A-202301C5D36B}" presName="tile4" presStyleLbl="node1" presStyleIdx="3" presStyleCnt="4"/>
      <dgm:spPr/>
      <dgm:t>
        <a:bodyPr/>
        <a:lstStyle/>
        <a:p>
          <a:endParaRPr lang="ru-RU"/>
        </a:p>
      </dgm:t>
    </dgm:pt>
    <dgm:pt modelId="{95970EE7-22B2-48EC-84FC-968E09EFBF4A}" type="pres">
      <dgm:prSet presAssocID="{01E8477A-B6F2-43D3-B76A-202301C5D36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CC88D4-33FD-41EE-9630-E0102AC91299}" type="pres">
      <dgm:prSet presAssocID="{01E8477A-B6F2-43D3-B76A-202301C5D36B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2FFA669A-487B-4BAF-813B-969F65B0BCF5}" srcId="{D12763E1-ECEE-4C07-B186-DCCD60733C93}" destId="{F6D5376D-458B-4CD9-B149-5A23EC5FB674}" srcOrd="0" destOrd="0" parTransId="{07B08F57-FD9A-4274-8BA7-3492B55F79EF}" sibTransId="{1D28745C-D02F-4A7E-8787-3A55F830E123}"/>
    <dgm:cxn modelId="{8D8B2631-D3CF-4EDD-A762-06568048D841}" type="presOf" srcId="{D12763E1-ECEE-4C07-B186-DCCD60733C93}" destId="{4FCC88D4-33FD-41EE-9630-E0102AC91299}" srcOrd="0" destOrd="0" presId="urn:microsoft.com/office/officeart/2005/8/layout/matrix1"/>
    <dgm:cxn modelId="{29416A99-5574-4D97-97A8-CE6F224601E1}" srcId="{D12763E1-ECEE-4C07-B186-DCCD60733C93}" destId="{C1095FF8-5590-4537-9EDE-65961754FC2B}" srcOrd="1" destOrd="0" parTransId="{63AB850D-1FBD-4F86-A718-CCB46244AE87}" sibTransId="{EF231568-976F-4843-B98D-3A9458405FDB}"/>
    <dgm:cxn modelId="{B476C054-80FC-4202-8F3F-DA2B46DF8932}" type="presOf" srcId="{C1B82455-169B-4F1A-BD6A-BB67D06B33E5}" destId="{0CDD99C4-2F1B-4F48-B4FE-4E7EDE4B46C9}" srcOrd="0" destOrd="0" presId="urn:microsoft.com/office/officeart/2005/8/layout/matrix1"/>
    <dgm:cxn modelId="{B4D73684-03F9-43BC-BD0E-3ABD56957DB7}" type="presOf" srcId="{F6D5376D-458B-4CD9-B149-5A23EC5FB674}" destId="{79407C70-E6B7-4200-B805-B23976B3C57F}" srcOrd="0" destOrd="0" presId="urn:microsoft.com/office/officeart/2005/8/layout/matrix1"/>
    <dgm:cxn modelId="{923F780D-401A-447D-A529-5DAC8225654E}" type="presOf" srcId="{C1095FF8-5590-4537-9EDE-65961754FC2B}" destId="{F54D3E17-0927-4640-857D-52F4BB48C1B4}" srcOrd="0" destOrd="0" presId="urn:microsoft.com/office/officeart/2005/8/layout/matrix1"/>
    <dgm:cxn modelId="{F0006061-D34F-45D8-AD75-EB915F6561BA}" type="presOf" srcId="{510CC3F2-75AB-46EB-9E8A-46D44461B531}" destId="{87C9AB9B-0188-4D24-833B-A329C2C9BD54}" srcOrd="0" destOrd="0" presId="urn:microsoft.com/office/officeart/2005/8/layout/matrix1"/>
    <dgm:cxn modelId="{2FADFE22-A139-4B7A-B1F3-1A8A8D9E5151}" type="presOf" srcId="{C1095FF8-5590-4537-9EDE-65961754FC2B}" destId="{8CE4F408-D280-4B8A-A43C-CC3C0831436E}" srcOrd="1" destOrd="0" presId="urn:microsoft.com/office/officeart/2005/8/layout/matrix1"/>
    <dgm:cxn modelId="{AE1A5545-839B-4D03-B425-A1AC8B7685AE}" srcId="{D12763E1-ECEE-4C07-B186-DCCD60733C93}" destId="{C1B82455-169B-4F1A-BD6A-BB67D06B33E5}" srcOrd="3" destOrd="0" parTransId="{71C11183-4563-4D67-A4AB-31C4C0313D8F}" sibTransId="{96AE0737-2A26-44F0-A2E2-AA0A67408A00}"/>
    <dgm:cxn modelId="{3EB1553A-10C6-4358-AEA9-DF08AE96293A}" srcId="{01E8477A-B6F2-43D3-B76A-202301C5D36B}" destId="{D12763E1-ECEE-4C07-B186-DCCD60733C93}" srcOrd="0" destOrd="0" parTransId="{A71BC477-8DF7-4BC5-9000-CE7C41F93BF9}" sibTransId="{74506E06-E421-4529-ABFD-64FE751B9054}"/>
    <dgm:cxn modelId="{3984AB13-B56D-4E01-BFD5-5D135EF64040}" type="presOf" srcId="{510CC3F2-75AB-46EB-9E8A-46D44461B531}" destId="{946A6433-E9A6-4414-87EE-0A383E904AB1}" srcOrd="1" destOrd="0" presId="urn:microsoft.com/office/officeart/2005/8/layout/matrix1"/>
    <dgm:cxn modelId="{FF8FEE93-FB25-428D-9EAB-FE9514CE9FD1}" srcId="{D12763E1-ECEE-4C07-B186-DCCD60733C93}" destId="{510CC3F2-75AB-46EB-9E8A-46D44461B531}" srcOrd="2" destOrd="0" parTransId="{39348224-5BDB-45C0-9A70-4E9ADAB0395C}" sibTransId="{DF465FE9-EAB3-4F4B-9812-50ED7E4310E7}"/>
    <dgm:cxn modelId="{00E7A348-1C11-4861-9971-7AF72BF65D5C}" type="presOf" srcId="{C1B82455-169B-4F1A-BD6A-BB67D06B33E5}" destId="{95970EE7-22B2-48EC-84FC-968E09EFBF4A}" srcOrd="1" destOrd="0" presId="urn:microsoft.com/office/officeart/2005/8/layout/matrix1"/>
    <dgm:cxn modelId="{DBE37149-35D8-45F1-A9BE-C4311A01A3F6}" type="presOf" srcId="{F6D5376D-458B-4CD9-B149-5A23EC5FB674}" destId="{7F1DF1F8-A20B-42F9-9869-17147A607ED9}" srcOrd="1" destOrd="0" presId="urn:microsoft.com/office/officeart/2005/8/layout/matrix1"/>
    <dgm:cxn modelId="{9B26D590-9AB6-496A-BE64-F878637AB43C}" type="presOf" srcId="{01E8477A-B6F2-43D3-B76A-202301C5D36B}" destId="{D161489A-09CB-4F77-A119-C0C68F13D040}" srcOrd="0" destOrd="0" presId="urn:microsoft.com/office/officeart/2005/8/layout/matrix1"/>
    <dgm:cxn modelId="{92CEF4BC-5395-4424-ACB4-74100DCA9DDE}" type="presParOf" srcId="{D161489A-09CB-4F77-A119-C0C68F13D040}" destId="{106D8C4F-253C-43D8-902E-7DDC24BC80A6}" srcOrd="0" destOrd="0" presId="urn:microsoft.com/office/officeart/2005/8/layout/matrix1"/>
    <dgm:cxn modelId="{BB82F3EF-CE36-4040-BB36-1CF878ED9D00}" type="presParOf" srcId="{106D8C4F-253C-43D8-902E-7DDC24BC80A6}" destId="{79407C70-E6B7-4200-B805-B23976B3C57F}" srcOrd="0" destOrd="0" presId="urn:microsoft.com/office/officeart/2005/8/layout/matrix1"/>
    <dgm:cxn modelId="{F83F9C18-3E1E-4975-BAC6-CB0B14E4A240}" type="presParOf" srcId="{106D8C4F-253C-43D8-902E-7DDC24BC80A6}" destId="{7F1DF1F8-A20B-42F9-9869-17147A607ED9}" srcOrd="1" destOrd="0" presId="urn:microsoft.com/office/officeart/2005/8/layout/matrix1"/>
    <dgm:cxn modelId="{EC6F760D-5ADF-43AA-8399-67664D8CB623}" type="presParOf" srcId="{106D8C4F-253C-43D8-902E-7DDC24BC80A6}" destId="{F54D3E17-0927-4640-857D-52F4BB48C1B4}" srcOrd="2" destOrd="0" presId="urn:microsoft.com/office/officeart/2005/8/layout/matrix1"/>
    <dgm:cxn modelId="{89BFA07F-73EE-45FB-886A-15EA2D400AF4}" type="presParOf" srcId="{106D8C4F-253C-43D8-902E-7DDC24BC80A6}" destId="{8CE4F408-D280-4B8A-A43C-CC3C0831436E}" srcOrd="3" destOrd="0" presId="urn:microsoft.com/office/officeart/2005/8/layout/matrix1"/>
    <dgm:cxn modelId="{342C41F4-F90C-4C08-9C41-4A865FF6B64B}" type="presParOf" srcId="{106D8C4F-253C-43D8-902E-7DDC24BC80A6}" destId="{87C9AB9B-0188-4D24-833B-A329C2C9BD54}" srcOrd="4" destOrd="0" presId="urn:microsoft.com/office/officeart/2005/8/layout/matrix1"/>
    <dgm:cxn modelId="{CAD88D85-1088-4A92-AAF8-26F81E07023F}" type="presParOf" srcId="{106D8C4F-253C-43D8-902E-7DDC24BC80A6}" destId="{946A6433-E9A6-4414-87EE-0A383E904AB1}" srcOrd="5" destOrd="0" presId="urn:microsoft.com/office/officeart/2005/8/layout/matrix1"/>
    <dgm:cxn modelId="{377260FE-2DDB-4DCD-8AC7-3FD6E7107F9C}" type="presParOf" srcId="{106D8C4F-253C-43D8-902E-7DDC24BC80A6}" destId="{0CDD99C4-2F1B-4F48-B4FE-4E7EDE4B46C9}" srcOrd="6" destOrd="0" presId="urn:microsoft.com/office/officeart/2005/8/layout/matrix1"/>
    <dgm:cxn modelId="{956D0846-A7E7-4FEF-8334-A9CDB403E98B}" type="presParOf" srcId="{106D8C4F-253C-43D8-902E-7DDC24BC80A6}" destId="{95970EE7-22B2-48EC-84FC-968E09EFBF4A}" srcOrd="7" destOrd="0" presId="urn:microsoft.com/office/officeart/2005/8/layout/matrix1"/>
    <dgm:cxn modelId="{4CB04367-7808-4397-A363-6916440129A2}" type="presParOf" srcId="{D161489A-09CB-4F77-A119-C0C68F13D040}" destId="{4FCC88D4-33FD-41EE-9630-E0102AC91299}" srcOrd="1" destOrd="0" presId="urn:microsoft.com/office/officeart/2005/8/layout/matrix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14744" y="357166"/>
            <a:ext cx="5105400" cy="2868168"/>
          </a:xfrm>
        </p:spPr>
        <p:txBody>
          <a:bodyPr/>
          <a:lstStyle/>
          <a:p>
            <a:r>
              <a:rPr lang="ru-RU" sz="5600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ИНФОРМАЦИЯ</a:t>
            </a:r>
            <a:endParaRPr lang="ru-RU" sz="5600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260378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86116" y="3714752"/>
            <a:ext cx="53578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-Это сведения о чём-либо , независимо от формы их представления.</a:t>
            </a:r>
            <a:endParaRPr lang="ru-RU" sz="3600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Графическая — в виде изображений, предметов, графиков.</a:t>
            </a:r>
            <a:endParaRPr lang="ru-RU" sz="4000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Звуковая — устная или в виде записи и передачи лексем языка </a:t>
            </a:r>
            <a:r>
              <a:rPr lang="ru-RU" sz="3600" dirty="0" err="1" smtClean="0"/>
              <a:t>аудиальным</a:t>
            </a:r>
            <a:r>
              <a:rPr lang="ru-RU" sz="3600" dirty="0" smtClean="0"/>
              <a:t> путём</a:t>
            </a: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 назначению: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Массовая — содержит тривиальные сведения и оперирует набором понятий, понятным большей части социума.</a:t>
            </a:r>
            <a:endParaRPr lang="ru-RU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Специальная — содержит специфический набор понятий, при использовании происходит передача сведений, которые могут быть не понятны основной массе социума, но необходимы и понятны в рамках узкой социальной группы, где используется данная информация.</a:t>
            </a:r>
            <a:endParaRPr lang="ru-RU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Секретная — передаваемая узкому кругу лиц и по закрытым (защищённым) каналам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Личная (приватная) — набор сведений о какой-либо личности, определяющий социальное положение и типы социальных взаимодействий внутри популяции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 значению: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Актуальная — информация, ценная в данный момент времени.</a:t>
            </a:r>
            <a:endParaRPr lang="ru-RU" sz="3600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Достоверная — информация, полученная без искажений.</a:t>
            </a:r>
            <a:endParaRPr lang="ru-RU" sz="4000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Понятная — информация, выраженная на языке, понятном тому, кому она предназначена.</a:t>
            </a:r>
            <a:endParaRPr lang="ru-RU" sz="36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Полная — информация, достаточная для принятия правильного решения или понимания.</a:t>
            </a:r>
            <a:endParaRPr lang="ru-RU" sz="4000" dirty="0"/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608894"/>
          </a:xfrm>
        </p:spPr>
        <p:txBody>
          <a:bodyPr>
            <a:noAutofit/>
          </a:bodyPr>
          <a:lstStyle/>
          <a:p>
            <a:r>
              <a:rPr lang="ru-RU" sz="4000" dirty="0" smtClean="0"/>
              <a:t>Информацию можно разделить ( ПО способу восприятия) на: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7239000" cy="5027000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ВИЗУАЛЬНАЯ-ВОСПРИНИМАЕМАЯ ОРГАНАМИ ЗРЕНИЯ</a:t>
            </a:r>
          </a:p>
          <a:p>
            <a:endParaRPr lang="ru-RU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/>
              <a:t>Полезная — полезность информации определяется субъектом, получившим информацию в зависимости от объёма возможностей её использования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609158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ИНФОРМАЦИЮ МОЖНО </a:t>
            </a:r>
            <a:br>
              <a:rPr lang="ru-RU" sz="5400" dirty="0" smtClean="0"/>
            </a:br>
            <a:r>
              <a:rPr lang="ru-RU" sz="5400" dirty="0" smtClean="0"/>
              <a:t>1.ПЕРЕДАТЬ , 2.СОХРАНИТЬ 3.обработать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1176642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type="pic" idx="1"/>
          </p:nvPr>
        </p:nvGraphicFramePr>
        <p:xfrm>
          <a:off x="663575" y="1041400"/>
          <a:ext cx="4206875" cy="4205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285992"/>
            <a:ext cx="7239000" cy="4169744"/>
          </a:xfrm>
        </p:spPr>
        <p:txBody>
          <a:bodyPr/>
          <a:lstStyle/>
          <a:p>
            <a:r>
              <a:rPr lang="ru-RU" dirty="0" smtClean="0"/>
              <a:t>АУДИАЛЬНАЯ-</a:t>
            </a:r>
          </a:p>
          <a:p>
            <a:pPr>
              <a:buNone/>
            </a:pPr>
            <a:r>
              <a:rPr lang="ru-RU" dirty="0" smtClean="0"/>
              <a:t>ВОСПРИНИМАЕМАЯ </a:t>
            </a:r>
          </a:p>
          <a:p>
            <a:pPr>
              <a:buNone/>
            </a:pPr>
            <a:r>
              <a:rPr lang="ru-RU" dirty="0" smtClean="0"/>
              <a:t>ОРГАНАМИ СЛУХА.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7239000" cy="424118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Вкусовая —</a:t>
            </a:r>
          </a:p>
          <a:p>
            <a:pPr>
              <a:buNone/>
            </a:pPr>
            <a:r>
              <a:rPr lang="ru-RU" sz="3200" dirty="0" smtClean="0"/>
              <a:t> воспринимаемая</a:t>
            </a:r>
          </a:p>
          <a:p>
            <a:pPr>
              <a:buNone/>
            </a:pPr>
            <a:r>
              <a:rPr lang="ru-RU" sz="3200" dirty="0" smtClean="0"/>
              <a:t> вкусовыми рецепторами.</a:t>
            </a:r>
            <a:endParaRPr lang="ru-RU" sz="3200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Обонятельная </a:t>
            </a:r>
          </a:p>
          <a:p>
            <a:pPr>
              <a:buNone/>
            </a:pPr>
            <a:r>
              <a:rPr lang="ru-RU" sz="3600" dirty="0" smtClean="0"/>
              <a:t>Воспринимаемая</a:t>
            </a:r>
          </a:p>
          <a:p>
            <a:pPr>
              <a:buNone/>
            </a:pPr>
            <a:r>
              <a:rPr lang="ru-RU" sz="3600" dirty="0" smtClean="0"/>
              <a:t>обонятельными </a:t>
            </a:r>
          </a:p>
          <a:p>
            <a:pPr>
              <a:buNone/>
            </a:pPr>
            <a:r>
              <a:rPr lang="ru-RU" sz="3600" dirty="0" smtClean="0"/>
              <a:t>рецепторами.</a:t>
            </a:r>
            <a:endParaRPr lang="ru-RU" sz="36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2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8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Тактильная-</a:t>
            </a:r>
          </a:p>
          <a:p>
            <a:pPr>
              <a:buNone/>
            </a:pPr>
            <a:r>
              <a:rPr lang="ru-RU" sz="4000" dirty="0" smtClean="0"/>
              <a:t>воспринимаемая</a:t>
            </a:r>
          </a:p>
          <a:p>
            <a:pPr>
              <a:buNone/>
            </a:pPr>
            <a:r>
              <a:rPr lang="ru-RU" sz="4000" dirty="0" smtClean="0"/>
              <a:t>тактильными</a:t>
            </a:r>
          </a:p>
          <a:p>
            <a:pPr>
              <a:buNone/>
            </a:pPr>
            <a:r>
              <a:rPr lang="ru-RU" sz="4000" dirty="0" smtClean="0"/>
              <a:t> рецепторами.</a:t>
            </a:r>
            <a:endParaRPr lang="ru-RU" sz="40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8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6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Вкусовая —</a:t>
            </a:r>
          </a:p>
          <a:p>
            <a:pPr>
              <a:buNone/>
            </a:pPr>
            <a:r>
              <a:rPr lang="ru-RU" sz="3600" dirty="0" smtClean="0"/>
              <a:t>воспринимаемая </a:t>
            </a:r>
          </a:p>
          <a:p>
            <a:pPr>
              <a:buNone/>
            </a:pPr>
            <a:r>
              <a:rPr lang="ru-RU" sz="3600" dirty="0" smtClean="0"/>
              <a:t>вкусовыми </a:t>
            </a:r>
          </a:p>
          <a:p>
            <a:pPr>
              <a:buNone/>
            </a:pPr>
            <a:r>
              <a:rPr lang="ru-RU" sz="3600" dirty="0" smtClean="0"/>
              <a:t>рецепторами.</a:t>
            </a:r>
            <a:endParaRPr lang="ru-RU" sz="36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 форме представления 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Текстовая — передаваемая в виде символов, предназначенных обозначать лексемы языка.</a:t>
            </a:r>
            <a:endParaRPr lang="ru-RU" sz="36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Числовая — в виде цифр и знаков, обозначающих математические действия.</a:t>
            </a:r>
          </a:p>
          <a:p>
            <a:endParaRPr lang="ru-RU" sz="4000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Мармеладки:)">
      <a:dk1>
        <a:srgbClr val="D8243D"/>
      </a:dk1>
      <a:lt1>
        <a:srgbClr val="F0AD00"/>
      </a:lt1>
      <a:dk2>
        <a:srgbClr val="FFFF00"/>
      </a:dk2>
      <a:lt2>
        <a:srgbClr val="FAE1E4"/>
      </a:lt2>
      <a:accent1>
        <a:srgbClr val="F0AD00"/>
      </a:accent1>
      <a:accent2>
        <a:srgbClr val="60B5CC"/>
      </a:accent2>
      <a:accent3>
        <a:srgbClr val="E66C7D"/>
      </a:accent3>
      <a:accent4>
        <a:srgbClr val="479249"/>
      </a:accent4>
      <a:accent5>
        <a:srgbClr val="5CC2EB"/>
      </a:accent5>
      <a:accent6>
        <a:srgbClr val="3691AA"/>
      </a:accent6>
      <a:hlink>
        <a:srgbClr val="168BBA"/>
      </a:hlink>
      <a:folHlink>
        <a:srgbClr val="00B05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81</TotalTime>
  <Words>269</Words>
  <PresentationFormat>Экран (4:3)</PresentationFormat>
  <Paragraphs>49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Изящная</vt:lpstr>
      <vt:lpstr>ИНФОРМАЦИЯ</vt:lpstr>
      <vt:lpstr>Информацию можно разделить ( ПО способу восприятия) на:</vt:lpstr>
      <vt:lpstr>Слайд 3</vt:lpstr>
      <vt:lpstr>Слайд 4</vt:lpstr>
      <vt:lpstr>Слайд 5</vt:lpstr>
      <vt:lpstr>Слайд 6</vt:lpstr>
      <vt:lpstr>Слайд 7</vt:lpstr>
      <vt:lpstr>по форме представления :</vt:lpstr>
      <vt:lpstr>Слайд 9</vt:lpstr>
      <vt:lpstr>Слайд 10</vt:lpstr>
      <vt:lpstr>Слайд 11</vt:lpstr>
      <vt:lpstr> по назначению:</vt:lpstr>
      <vt:lpstr>Слайд 13</vt:lpstr>
      <vt:lpstr>Слайд 14</vt:lpstr>
      <vt:lpstr>Слайд 15</vt:lpstr>
      <vt:lpstr>по значению:</vt:lpstr>
      <vt:lpstr>Слайд 17</vt:lpstr>
      <vt:lpstr>Слайд 18</vt:lpstr>
      <vt:lpstr>Слайд 19</vt:lpstr>
      <vt:lpstr>Слайд 20</vt:lpstr>
      <vt:lpstr>ИНФОРМАЦИЮ МОЖНО  1.ПЕРЕДАТЬ , 2.СОХРАНИТЬ 3.обработать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</dc:title>
  <dc:creator>Светлана Сидорова</dc:creator>
  <cp:lastModifiedBy>Света</cp:lastModifiedBy>
  <cp:revision>11</cp:revision>
  <dcterms:created xsi:type="dcterms:W3CDTF">2013-10-09T16:09:46Z</dcterms:created>
  <dcterms:modified xsi:type="dcterms:W3CDTF">2013-10-09T17:43:52Z</dcterms:modified>
</cp:coreProperties>
</file>