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9" r:id="rId11"/>
    <p:sldId id="266" r:id="rId12"/>
    <p:sldId id="270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74" autoAdjust="0"/>
    <p:restoredTop sz="94624" autoAdjust="0"/>
  </p:normalViewPr>
  <p:slideViewPr>
    <p:cSldViewPr>
      <p:cViewPr varScale="1">
        <p:scale>
          <a:sx n="70" d="100"/>
          <a:sy n="70" d="100"/>
        </p:scale>
        <p:origin x="126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B34B10EA-7E98-4188-97D9-66171F16D2E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1A1010-CC09-40C4-85F0-CD4DE3EFCD4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FE1FF1-352A-461C-90FA-2C41FF18B3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50D56F69-B6B6-40AA-B608-45191B98E47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fld id="{4A042C1D-D841-4E8C-A3BB-1FBF1F7E8FA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A1B2BD-AA5F-43DD-B483-65D32A1D509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F827A-1C74-4184-9FFE-6C458706A5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0D0D24AD-3ACC-4FD2-B19E-77020AA567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094E80-84EF-4057-A043-0082A14551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7E7D7208-C2BF-4CEB-9F3A-407AA0AE34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94018A06-BB9B-49FF-A1BA-F92E8486AC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A5B2A8A-D2E7-425E-B17D-81556C871EB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99792" y="917280"/>
            <a:ext cx="8062912" cy="2165940"/>
          </a:xfrm>
        </p:spPr>
        <p:txBody>
          <a:bodyPr>
            <a:noAutofit/>
          </a:bodyPr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ru-RU" sz="6000" b="1" dirty="0" err="1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Игромания</a:t>
            </a:r>
            <a:endParaRPr lang="ru-RU" sz="6000" b="1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pic>
        <p:nvPicPr>
          <p:cNvPr id="2053" name="Picture 5" descr="Картинка 1 из 1457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66081" y="4330828"/>
            <a:ext cx="3177919" cy="2527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7" name="Picture 9" descr="Картинка 85 из 1457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9666" y="-2312"/>
            <a:ext cx="2444966" cy="2540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22" name="TextBox 8"/>
          <p:cNvSpPr txBox="1">
            <a:spLocks noChangeArrowheads="1"/>
          </p:cNvSpPr>
          <p:nvPr/>
        </p:nvSpPr>
        <p:spPr bwMode="auto">
          <a:xfrm>
            <a:off x="285750" y="2000250"/>
            <a:ext cx="32861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endParaRPr lang="ru-RU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048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146" name="Picture 2" descr="C:\Users\Администратор\Desktop\1315923963_607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7560840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3513" y="0"/>
            <a:ext cx="8229600" cy="804052"/>
          </a:xfrm>
        </p:spPr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Рекомендации для родителей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071563"/>
            <a:ext cx="8372475" cy="2573461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ru-RU" sz="2400" dirty="0" smtClean="0"/>
              <a:t>с самого начала расставьте нужные акценты 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необходимо строгое соблюдение техники компьютерной безопасности 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не ставьте компьютер в детской 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определите время игры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контролируйте содержание компьютерных игр 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приучите ребенка что-нибудь делать своими руками 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займитесь выявлением психологических причин пристрастия вашего ребенка к игре на ПК</a:t>
            </a:r>
          </a:p>
        </p:txBody>
      </p:sp>
      <p:pic>
        <p:nvPicPr>
          <p:cNvPr id="6" name="Picture 8" descr="Картинка 10 из 302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896" y="4398321"/>
            <a:ext cx="25717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C:\Users\Администратор\Desktop\i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66683"/>
            <a:ext cx="2227982" cy="272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Администратор\Desktop\Пк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947048"/>
            <a:ext cx="2302962" cy="272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дминистратор\Desktop\battlefield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268760"/>
            <a:ext cx="10403632" cy="2309642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Конец! Спасибо за внимание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82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21400" y="2564904"/>
            <a:ext cx="7467600" cy="4873752"/>
          </a:xfrm>
        </p:spPr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Игромания</a:t>
            </a:r>
            <a:r>
              <a:rPr lang="ru-RU" dirty="0" smtClean="0"/>
              <a:t>» - английское название </a:t>
            </a:r>
            <a:r>
              <a:rPr lang="ru-RU" dirty="0" err="1" smtClean="0"/>
              <a:t>гемблинг</a:t>
            </a:r>
            <a:r>
              <a:rPr lang="ru-RU" dirty="0" smtClean="0"/>
              <a:t> или латинское - </a:t>
            </a:r>
            <a:r>
              <a:rPr lang="ru-RU" dirty="0" err="1" smtClean="0"/>
              <a:t>лудомания</a:t>
            </a:r>
            <a:r>
              <a:rPr lang="ru-RU" dirty="0" smtClean="0"/>
              <a:t> (</a:t>
            </a:r>
            <a:r>
              <a:rPr lang="ru-RU" dirty="0" err="1" smtClean="0"/>
              <a:t>ludo</a:t>
            </a:r>
            <a:r>
              <a:rPr lang="ru-RU" dirty="0" smtClean="0"/>
              <a:t> - играю).</a:t>
            </a:r>
          </a:p>
          <a:p>
            <a:pPr>
              <a:buNone/>
            </a:pPr>
            <a:r>
              <a:rPr lang="ru-RU" dirty="0" smtClean="0"/>
              <a:t>    Психологическая зависимость от азартных игр в казино, игровых клубах, на тотализаторах и т.д.</a:t>
            </a:r>
          </a:p>
        </p:txBody>
      </p:sp>
      <p:pic>
        <p:nvPicPr>
          <p:cNvPr id="4101" name="Picture 5" descr="Картинка 2 из 14574"/>
          <p:cNvPicPr>
            <a:picLocks noChangeAspect="1" noChangeArrowheads="1"/>
          </p:cNvPicPr>
          <p:nvPr/>
        </p:nvPicPr>
        <p:blipFill>
          <a:blip r:embed="rId2"/>
          <a:srcRect t="9375" r="6474" b="8124"/>
          <a:stretch>
            <a:fillRect/>
          </a:stretch>
        </p:blipFill>
        <p:spPr bwMode="auto">
          <a:xfrm>
            <a:off x="464280" y="4581128"/>
            <a:ext cx="2500312" cy="211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 descr="Картинка 60 из 1457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0538" y="188640"/>
            <a:ext cx="2519362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 descr="Картинка 77 из 1457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32383" y="226740"/>
            <a:ext cx="2767012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Администратор\Desktop\120604_4pmPST_FC3_screen_SP-Reloa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34" y="4437112"/>
            <a:ext cx="3947442" cy="210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7" descr="Картинка 80 из 1457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7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-396552" y="0"/>
            <a:ext cx="7929618" cy="1166484"/>
          </a:xfrm>
        </p:spPr>
        <p:txBody>
          <a:bodyPr>
            <a:normAutofit fontScale="90000"/>
          </a:bodyPr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Компьютерный мир и игра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93388" y="261938"/>
            <a:ext cx="8229600" cy="3811587"/>
          </a:xfrm>
        </p:spPr>
        <p:txBody>
          <a:bodyPr>
            <a:normAutofit/>
          </a:bodyPr>
          <a:lstStyle/>
          <a:p>
            <a:pPr marL="64008" indent="0" fontAlgn="auto">
              <a:spcAft>
                <a:spcPts val="0"/>
              </a:spcAft>
              <a:buNone/>
              <a:defRPr/>
            </a:pP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420" y="4077072"/>
            <a:ext cx="2919247" cy="229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Администратор\Desktop\2076186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184" y="1412776"/>
            <a:ext cx="317182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дминистратор\Desktop\83288_image_larg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437" y="2813051"/>
            <a:ext cx="3770313" cy="377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4" name="Picture 10" descr="Картинка 223 из 1457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142875"/>
            <a:ext cx="2684463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28625" y="2286000"/>
            <a:ext cx="8229600" cy="424021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профилактика игромании - направление профилактической деятельности социального педагога; </a:t>
            </a:r>
          </a:p>
          <a:p>
            <a:r>
              <a:rPr lang="ru-RU" sz="3200" dirty="0" smtClean="0"/>
              <a:t>цель данной деятельности -</a:t>
            </a:r>
            <a:r>
              <a:rPr lang="ru-RU" sz="3200" i="1" dirty="0" smtClean="0"/>
              <a:t> </a:t>
            </a:r>
            <a:r>
              <a:rPr lang="ru-RU" sz="3200" dirty="0" smtClean="0"/>
              <a:t>популяризация сведений по  вопросам новых зависимостей, повышение уровня культуры семейного воспитания. </a:t>
            </a:r>
          </a:p>
        </p:txBody>
      </p:sp>
      <p:pic>
        <p:nvPicPr>
          <p:cNvPr id="6152" name="Picture 8" descr="Картинка 93 из 1457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142875"/>
            <a:ext cx="24320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Picture 12" descr="Картинка 280 из 1457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142875"/>
            <a:ext cx="1571625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8" name="Picture 14" descr="Картинка 280 из 1457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88" y="142875"/>
            <a:ext cx="3000375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Что такое социальные болезни?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mtClean="0"/>
              <a:t>Социальные болезни приводят человека к ухудшению его поведения настолько, что он становится опасным для общества </a:t>
            </a:r>
          </a:p>
        </p:txBody>
      </p:sp>
      <p:pic>
        <p:nvPicPr>
          <p:cNvPr id="7" name="Picture 7" descr="Картинка 344 из 1457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313" y="3643313"/>
            <a:ext cx="4500562" cy="2811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 Что такое </a:t>
            </a:r>
            <a:r>
              <a:rPr lang="ru-RU" sz="4000" dirty="0" err="1">
                <a:solidFill>
                  <a:schemeClr val="accent1">
                    <a:tint val="83000"/>
                    <a:satMod val="150000"/>
                  </a:schemeClr>
                </a:solidFill>
              </a:rPr>
              <a:t>игромания</a:t>
            </a: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с </a:t>
            </a: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медицинской точки зрения?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mtClean="0"/>
              <a:t>официально признано возникновение психологической зависимости человека </a:t>
            </a:r>
            <a:r>
              <a:rPr lang="en-US" smtClean="0"/>
              <a:t>o</a:t>
            </a:r>
            <a:r>
              <a:rPr lang="ru-RU" smtClean="0"/>
              <a:t>т компьютерных игр - игромания, которая отрицательно сказывается как на физическом, так и на психическом здоровье. </a:t>
            </a:r>
          </a:p>
        </p:txBody>
      </p:sp>
      <p:pic>
        <p:nvPicPr>
          <p:cNvPr id="3074" name="Picture 2" descr="C:\Users\Администратор\Desktop\0ecf134a40d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077072"/>
            <a:ext cx="4680520" cy="257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Картинка 510 из 1457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143380"/>
            <a:ext cx="3429024" cy="2571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23886" y="980728"/>
            <a:ext cx="7467600" cy="706090"/>
          </a:xfrm>
        </p:spPr>
        <p:txBody>
          <a:bodyPr>
            <a:normAutofit fontScale="90000"/>
          </a:bodyPr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accent1">
                    <a:lumMod val="75000"/>
                  </a:schemeClr>
                </a:solidFill>
              </a:rPr>
              <a:t>Что такое </a:t>
            </a:r>
            <a:r>
              <a:rPr lang="ru-RU" sz="4000" dirty="0" err="1">
                <a:solidFill>
                  <a:schemeClr val="accent1">
                    <a:lumMod val="75000"/>
                  </a:schemeClr>
                </a:solidFill>
              </a:rPr>
              <a:t>игромания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с 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</a:rPr>
              <a:t>психологической точки зрения?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714500"/>
            <a:ext cx="8229600" cy="3786188"/>
          </a:xfrm>
        </p:spPr>
        <p:txBody>
          <a:bodyPr>
            <a:normAutofit/>
          </a:bodyPr>
          <a:lstStyle/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виртуальные взаимоотношения 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с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выдуманным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персонажем.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 	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Превращение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игры в любимое занятие сказывается на реальной жизни, на отношениях человека с окружающим его миром и людьми </a:t>
            </a:r>
          </a:p>
        </p:txBody>
      </p:sp>
      <p:pic>
        <p:nvPicPr>
          <p:cNvPr id="4098" name="Picture 2" descr="C:\Users\Администратор\Desktop\prototype_3_6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77239"/>
            <a:ext cx="3514303" cy="2304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indent="0" algn="ct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Как правильно относиться </a:t>
            </a:r>
            <a: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к </a:t>
            </a:r>
            <a:r>
              <a:rPr lang="ru-RU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игре и игромании?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28688" y="1882775"/>
            <a:ext cx="7758112" cy="4572000"/>
          </a:xfrm>
        </p:spPr>
        <p:txBody>
          <a:bodyPr/>
          <a:lstStyle/>
          <a:p>
            <a:r>
              <a:rPr lang="ru-RU" smtClean="0"/>
              <a:t>Чувство азарта свойственно многим людям. </a:t>
            </a:r>
          </a:p>
          <a:p>
            <a:r>
              <a:rPr lang="ru-RU" smtClean="0"/>
              <a:t>Другое дело, на что оно направлено. </a:t>
            </a:r>
          </a:p>
        </p:txBody>
      </p:sp>
      <p:pic>
        <p:nvPicPr>
          <p:cNvPr id="6" name="Picture 2" descr="Картинка 89 из 149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3643313"/>
            <a:ext cx="41910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Картинка 192 из 149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3643313"/>
            <a:ext cx="404812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Картинка 4 из 302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864890"/>
            <a:ext cx="3600400" cy="2505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-315416"/>
            <a:ext cx="6900882" cy="1018366"/>
          </a:xfrm>
        </p:spPr>
        <p:txBody>
          <a:bodyPr/>
          <a:lstStyle/>
          <a:p>
            <a:pPr marL="484632" indent="0"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Мнения родителей о ПК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1520" y="764704"/>
            <a:ext cx="8643938" cy="272375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факт отрицательного влияния компьютерных игр на их ребенка им давно известен </a:t>
            </a:r>
          </a:p>
          <a:p>
            <a:r>
              <a:rPr lang="ru-RU" dirty="0" smtClean="0"/>
              <a:t>невозможности изменить ситуацию </a:t>
            </a:r>
          </a:p>
          <a:p>
            <a:r>
              <a:rPr lang="ru-RU" dirty="0" smtClean="0"/>
              <a:t>лучше, если дети проводят свое время 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     у компьютера , 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     чем находятся в окружении </a:t>
            </a:r>
          </a:p>
          <a:p>
            <a:pPr>
              <a:buFont typeface="Wingdings 2" pitchFamily="18" charset="2"/>
              <a:buNone/>
            </a:pPr>
            <a:r>
              <a:rPr lang="ru-RU" dirty="0" smtClean="0"/>
              <a:t>     непонятной компании </a:t>
            </a:r>
          </a:p>
        </p:txBody>
      </p:sp>
      <p:pic>
        <p:nvPicPr>
          <p:cNvPr id="5122" name="Picture 2" descr="C:\Users\Администратор\Desktop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174031"/>
            <a:ext cx="2652886" cy="32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97</TotalTime>
  <Words>229</Words>
  <Application>Microsoft Office PowerPoint</Application>
  <PresentationFormat>Экран (4:3)</PresentationFormat>
  <Paragraphs>33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Century Schoolbook</vt:lpstr>
      <vt:lpstr>Wingdings</vt:lpstr>
      <vt:lpstr>Wingdings 2</vt:lpstr>
      <vt:lpstr>Эркер</vt:lpstr>
      <vt:lpstr>Игромания</vt:lpstr>
      <vt:lpstr>Презентация PowerPoint</vt:lpstr>
      <vt:lpstr>Компьютерный мир и игра </vt:lpstr>
      <vt:lpstr>Презентация PowerPoint</vt:lpstr>
      <vt:lpstr>Что такое социальные болезни? </vt:lpstr>
      <vt:lpstr> Что такое игромания  с медицинской точки зрения?</vt:lpstr>
      <vt:lpstr>Что такое игромания  с психологической точки зрения? </vt:lpstr>
      <vt:lpstr>Как правильно относиться  к игре и игромании? </vt:lpstr>
      <vt:lpstr>Мнения родителей о ПК</vt:lpstr>
      <vt:lpstr>Презентация PowerPoint</vt:lpstr>
      <vt:lpstr>Рекомендации для родителей</vt:lpstr>
      <vt:lpstr>Конец! Спасибо за внимание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игромании</dc:title>
  <dc:creator>Файл скачан с сайта http://www.psy.5igorsk.ru</dc:creator>
  <cp:lastModifiedBy>pc302001</cp:lastModifiedBy>
  <cp:revision>42</cp:revision>
  <dcterms:created xsi:type="dcterms:W3CDTF">2010-03-23T08:31:39Z</dcterms:created>
  <dcterms:modified xsi:type="dcterms:W3CDTF">2013-12-05T06:09:21Z</dcterms:modified>
</cp:coreProperties>
</file>