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63" r:id="rId3"/>
    <p:sldId id="265" r:id="rId4"/>
    <p:sldId id="264" r:id="rId5"/>
    <p:sldId id="267" r:id="rId6"/>
    <p:sldId id="266" r:id="rId7"/>
    <p:sldId id="259" r:id="rId8"/>
    <p:sldId id="260" r:id="rId9"/>
    <p:sldId id="258" r:id="rId10"/>
    <p:sldId id="257" r:id="rId11"/>
    <p:sldId id="262" r:id="rId12"/>
    <p:sldId id="261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77A4C924-7ED1-44EF-B8C5-992F8F745D1B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5D9079A1-8307-4D6E-83A2-222752E795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4C924-7ED1-44EF-B8C5-992F8F745D1B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79A1-8307-4D6E-83A2-222752E795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4C924-7ED1-44EF-B8C5-992F8F745D1B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79A1-8307-4D6E-83A2-222752E795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77A4C924-7ED1-44EF-B8C5-992F8F745D1B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79A1-8307-4D6E-83A2-222752E795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77A4C924-7ED1-44EF-B8C5-992F8F745D1B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5D9079A1-8307-4D6E-83A2-222752E7956B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7A4C924-7ED1-44EF-B8C5-992F8F745D1B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5D9079A1-8307-4D6E-83A2-222752E795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7A4C924-7ED1-44EF-B8C5-992F8F745D1B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5D9079A1-8307-4D6E-83A2-222752E7956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4C924-7ED1-44EF-B8C5-992F8F745D1B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79A1-8307-4D6E-83A2-222752E795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7A4C924-7ED1-44EF-B8C5-992F8F745D1B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5D9079A1-8307-4D6E-83A2-222752E795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77A4C924-7ED1-44EF-B8C5-992F8F745D1B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5D9079A1-8307-4D6E-83A2-222752E7956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77A4C924-7ED1-44EF-B8C5-992F8F745D1B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5D9079A1-8307-4D6E-83A2-222752E7956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77A4C924-7ED1-44EF-B8C5-992F8F745D1B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D9079A1-8307-4D6E-83A2-222752E7956B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Виды информации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Обонятельная информация</a:t>
            </a:r>
            <a:endParaRPr lang="ru-RU" sz="4000" dirty="0"/>
          </a:p>
        </p:txBody>
      </p:sp>
      <p:pic>
        <p:nvPicPr>
          <p:cNvPr id="4" name="Содержимое 3" descr="84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7123" y="1882775"/>
            <a:ext cx="6089754" cy="4572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Вкусовая информация</a:t>
            </a:r>
            <a:endParaRPr lang="ru-RU" dirty="0"/>
          </a:p>
        </p:txBody>
      </p:sp>
      <p:pic>
        <p:nvPicPr>
          <p:cNvPr id="4" name="Содержимое 3" descr="Raznyie-narodyi-vosprinimayut-vkusyi-po-raznomu-610x3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2060848"/>
            <a:ext cx="7191243" cy="353667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Тактильная информация</a:t>
            </a:r>
            <a:endParaRPr lang="ru-RU" dirty="0"/>
          </a:p>
        </p:txBody>
      </p:sp>
      <p:pic>
        <p:nvPicPr>
          <p:cNvPr id="6" name="Содержимое 5" descr="tabletfingerhandb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1772816"/>
            <a:ext cx="6440143" cy="428667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Числовая информация</a:t>
            </a:r>
            <a:endParaRPr lang="ru-RU" dirty="0"/>
          </a:p>
        </p:txBody>
      </p:sp>
      <p:pic>
        <p:nvPicPr>
          <p:cNvPr id="4" name="Содержимое 3" descr="shutterstock_719793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1815291"/>
            <a:ext cx="5688632" cy="442679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Текстовая информация</a:t>
            </a:r>
            <a:endParaRPr lang="ru-RU" dirty="0"/>
          </a:p>
        </p:txBody>
      </p:sp>
      <p:pic>
        <p:nvPicPr>
          <p:cNvPr id="4" name="Содержимое 3" descr="485_bi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68801" y="1844825"/>
            <a:ext cx="6559583" cy="43204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Графическая информация</a:t>
            </a:r>
            <a:endParaRPr lang="ru-RU" dirty="0"/>
          </a:p>
        </p:txBody>
      </p:sp>
      <p:pic>
        <p:nvPicPr>
          <p:cNvPr id="4" name="Содержимое 3" descr="148030_25624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09037" y="1882775"/>
            <a:ext cx="3525926" cy="4572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Звуковая информация</a:t>
            </a:r>
            <a:endParaRPr lang="ru-RU" dirty="0"/>
          </a:p>
        </p:txBody>
      </p:sp>
      <p:pic>
        <p:nvPicPr>
          <p:cNvPr id="4" name="Содержимое 3" descr="graphics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39752" y="1936527"/>
            <a:ext cx="4536504" cy="45365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Видеоинформация</a:t>
            </a:r>
            <a:endParaRPr lang="ru-RU" dirty="0"/>
          </a:p>
        </p:txBody>
      </p:sp>
      <p:pic>
        <p:nvPicPr>
          <p:cNvPr id="4" name="Содержимое 3" descr="youtub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2060848"/>
            <a:ext cx="6912768" cy="397304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19256" cy="323351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Человек воспринимает информацию из окружающего </a:t>
            </a:r>
            <a:r>
              <a:rPr lang="ru-RU" sz="3200" dirty="0" smtClean="0"/>
              <a:t>мира с помощью своих органов чувств: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67544" y="2780928"/>
            <a:ext cx="8219256" cy="3817896"/>
          </a:xfrm>
        </p:spPr>
        <p:txBody>
          <a:bodyPr/>
          <a:lstStyle/>
          <a:p>
            <a:r>
              <a:rPr lang="ru-RU" dirty="0" smtClean="0"/>
              <a:t>Орган зрения</a:t>
            </a:r>
          </a:p>
          <a:p>
            <a:r>
              <a:rPr lang="ru-RU" dirty="0" smtClean="0"/>
              <a:t>Орган слуха</a:t>
            </a:r>
          </a:p>
          <a:p>
            <a:r>
              <a:rPr lang="ru-RU" dirty="0" smtClean="0"/>
              <a:t>Орган вкуса</a:t>
            </a:r>
          </a:p>
          <a:p>
            <a:r>
              <a:rPr lang="ru-RU" dirty="0" smtClean="0"/>
              <a:t>Орган обоняния</a:t>
            </a:r>
          </a:p>
          <a:p>
            <a:r>
              <a:rPr lang="ru-RU" dirty="0" smtClean="0"/>
              <a:t>Кожа орган осязания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Зрительная информация</a:t>
            </a:r>
            <a:endParaRPr lang="ru-RU" dirty="0"/>
          </a:p>
        </p:txBody>
      </p:sp>
      <p:pic>
        <p:nvPicPr>
          <p:cNvPr id="4" name="Содержимое 3" descr="n8wxhuSSdm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1589362"/>
            <a:ext cx="5400600" cy="471995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Слуховая информация</a:t>
            </a:r>
            <a:endParaRPr lang="ru-RU" dirty="0"/>
          </a:p>
        </p:txBody>
      </p:sp>
      <p:pic>
        <p:nvPicPr>
          <p:cNvPr id="4" name="Содержимое 3" descr="1_6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39124" y="1916832"/>
            <a:ext cx="6152276" cy="415694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43</TotalTime>
  <Words>44</Words>
  <Application>Microsoft Office PowerPoint</Application>
  <PresentationFormat>Экран (4:3)</PresentationFormat>
  <Paragraphs>17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Яркая</vt:lpstr>
      <vt:lpstr>Виды информации</vt:lpstr>
      <vt:lpstr>Числовая информация</vt:lpstr>
      <vt:lpstr>Текстовая информация</vt:lpstr>
      <vt:lpstr>Графическая информация</vt:lpstr>
      <vt:lpstr>Звуковая информация</vt:lpstr>
      <vt:lpstr>Видеоинформация</vt:lpstr>
      <vt:lpstr>Человек воспринимает информацию из окружающего мира с помощью своих органов чувств: </vt:lpstr>
      <vt:lpstr>Зрительная информация</vt:lpstr>
      <vt:lpstr>Слуховая информация</vt:lpstr>
      <vt:lpstr>Обонятельная информация</vt:lpstr>
      <vt:lpstr>Вкусовая информация</vt:lpstr>
      <vt:lpstr>Тактильная информация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Виды информации</dc:title>
  <dc:creator>Dilyara</dc:creator>
  <cp:lastModifiedBy>Dilyara</cp:lastModifiedBy>
  <cp:revision>5</cp:revision>
  <dcterms:created xsi:type="dcterms:W3CDTF">2013-10-17T13:49:04Z</dcterms:created>
  <dcterms:modified xsi:type="dcterms:W3CDTF">2013-10-17T14:32:38Z</dcterms:modified>
</cp:coreProperties>
</file>