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3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1%D0%B0%D0%B2%D0%BA%D0%B8" TargetMode="External"/><Relationship Id="rId3" Type="http://schemas.openxmlformats.org/officeDocument/2006/relationships/image" Target="../media/image12.jpeg"/><Relationship Id="rId7" Type="http://schemas.openxmlformats.org/officeDocument/2006/relationships/hyperlink" Target="https://ru.wikipedia.org/wiki/%D0%9D%D1%8B%D1%80%D0%BA%D0%B8" TargetMode="External"/><Relationship Id="rId12" Type="http://schemas.openxmlformats.org/officeDocument/2006/relationships/hyperlink" Target="https://ru.wikipedia.org/wiki/%D0%9A%D1%80%D0%BE%D1%85%D0%B0%D0%BB%D0%B8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D%D1%8B%D1%80%D0%BA%D0%BE%D0%B2%D1%8B%D0%B5_%D1%83%D1%82%D0%BA%D0%B8" TargetMode="External"/><Relationship Id="rId11" Type="http://schemas.openxmlformats.org/officeDocument/2006/relationships/hyperlink" Target="https://ru.wikipedia.org/wiki/%D0%9C%D1%83%D1%81%D0%BA%D1%83%D1%81%D0%BD%D1%8B%D0%B5_%D1%83%D1%82%D0%BA%D0%B8" TargetMode="External"/><Relationship Id="rId5" Type="http://schemas.openxmlformats.org/officeDocument/2006/relationships/hyperlink" Target="https://ru.wikipedia.org/wiki/%D0%9F%D0%B5%D0%B3%D0%B0%D0%BD%D0%BA%D0%B8" TargetMode="External"/><Relationship Id="rId10" Type="http://schemas.openxmlformats.org/officeDocument/2006/relationships/hyperlink" Target="https://ru.wikipedia.org/wiki/%D0%A3%D1%82%D0%BA%D0%B8-%D0%BF%D0%B0%D1%80%D0%BE%D1%85%D0%BE%D0%B4%D1%8B" TargetMode="External"/><Relationship Id="rId4" Type="http://schemas.openxmlformats.org/officeDocument/2006/relationships/hyperlink" Target="https://ru.wikipedia.org/wiki/%D0%A3%D1%82%D0%B8%D0%BD%D1%8B%D0%B5" TargetMode="External"/><Relationship Id="rId9" Type="http://schemas.openxmlformats.org/officeDocument/2006/relationships/hyperlink" Target="https://ru.wikipedia.org/wiki/%D0%A0%D0%B5%D1%87%D0%BD%D1%8B%D0%B5_%D1%83%D1%82%D0%BA%D0%B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ПТИЦЫ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9"/>
            <a:ext cx="778674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Перелетные птицы, временные гости республики, проживают в гостином для них уютном доме, расположенном на территории страны. Как и в ситуации с животными – опять же представители и леса и степи вместе представляют пернатых Татарстана. Трехпалые дятлы, тетерева, глухари, филины, ушастые совы, неясыти, рябчики, стрижи черные, куропатки (серые и белые), дрофы, жаворонки (полевые и лесные), чайки озерные, «волгари», крачки речные, лебеди, гуси, утки, соколы-сапсаны, ястребы, канюки мохноногие,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тювики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грифы черные, орлы степные, беркуты, коршуны, луни болотные – вот яркие представители сборной команды пернатых Татарстана.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Картинки по запросу дятел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000240"/>
            <a:ext cx="4387175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57158" y="5286388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Дятел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2772" name="Picture 4" descr="Картинки по запросу тетерев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2000240"/>
            <a:ext cx="4381401" cy="3289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000628" y="521495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Тетерев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Картинки по запросу филин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571480"/>
            <a:ext cx="4255822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928662" y="214290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Филин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3798" name="Picture 6" descr="Картинки по запросу сова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571480"/>
            <a:ext cx="4500594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786446" y="142852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Сова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000504"/>
            <a:ext cx="4286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Фи́лин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— хищная птица из семейства совиных, один из наиболее крупных представителей отряда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совообразных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7686" y="4214818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Бесшумный полёт, способность видеть в темноте, острый слух, мгновенная реакция - качества, за которые в народе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прозвали пернатыми кошками. Мягкое, рыхлое оперение, по-особому изогнутые перья с наполовину расщепленными бородками скрадывают шорохи и свист крыльев, возникающие при полёте.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 descr="Картинки по запросу рябчик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Картинки по запросу рябчик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6" name="AutoShape 6" descr="Картинки по запросу рябчик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8" name="Picture 8" descr="Картинки по запросу рябчик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4464040" cy="30003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1472" y="3143248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Рябчик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72" name="Picture 12" descr="Картинки по запросу жаворонок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4614" y="3143248"/>
            <a:ext cx="4333666" cy="314327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000628" y="1428736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Жаворонок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643314"/>
            <a:ext cx="4286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Ря́бчик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— птица из рода рябчиков, подсемейства тетеревиных, отряда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курообразных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Широко распространённый вид, обитающий практически повсеместно в лесной и таёжной зоне Евразии, от Западной Европы до Кореи.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1928802"/>
            <a:ext cx="40719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Жа́воронок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— небольшая птица семейства жаворонковых. Эта маленькая птичка известна довольно громким и мелодичным пением.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чайка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3" y="2143116"/>
            <a:ext cx="4572031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8" name="AutoShape 4" descr="Картинки по запросу лебедь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Картинки по запросу лебедь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42852"/>
            <a:ext cx="4286280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2844" y="142852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Чайка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15074" y="4143380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Лебедь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500042"/>
            <a:ext cx="4357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Ча́йки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— наиболее многочисленный род птиц семейства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чайковых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обитающих как на морских просторах, так и на внутренних водоёмах. Многие виды считаются синантропными — они живут вблизи человека и получают от этого выгоду.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4500570"/>
            <a:ext cx="42148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Лебеди заслужили известность своей красотой и особым статным величием. Это небольшая группа птиц включает 7 видов, иногда к лебедям причисляют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коскоробу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— водоплавающую птицу, похожую на лебедя с укороченной шеей. Лебеди принадлежат к семейству утиных, их ближайшими родственниками являются гуси.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гусь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4143404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Картинки по запросу утка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42852"/>
            <a:ext cx="4238628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071538" y="3857628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Гусь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6512" y="4500570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Утка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214818"/>
            <a:ext cx="4286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Домашние гуси — одни из самых крупных прирученных птиц, уступающие в размерах лишь индейкам. Их численность гораздо ниже численности прочих домашних птиц, но в то же время в сельском хозяйстве они занимают особое «привилегированное» положение.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4857760"/>
            <a:ext cx="44291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У́тка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— представитель птиц из нескольких родов семейства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4" tooltip="Утиные"/>
              </a:rPr>
              <a:t>утиных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5" tooltip="Пеганки"/>
              </a:rPr>
              <a:t>пеганки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6" tooltip="Нырковые утки"/>
              </a:rPr>
              <a:t>нырковые утки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7" tooltip="Нырки"/>
              </a:rPr>
              <a:t>нырки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8" tooltip="Савки"/>
              </a:rPr>
              <a:t>савки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9" tooltip="Речные утки"/>
              </a:rPr>
              <a:t>речные утки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0" tooltip="Утки-пароходы"/>
              </a:rPr>
              <a:t>утки-пароходы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1" tooltip="Мускусные утки"/>
              </a:rPr>
              <a:t>мускусные утки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12" tooltip="Крохали"/>
              </a:rPr>
              <a:t>крохали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всего более 110 видов. Распространены утки широко, в России более 30 видов. Самец утки называется 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се́лезень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сокол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4270343" cy="2989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00" name="AutoShape 4" descr="Картинки по запросу ястреб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Картинки по запросу ястреб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8498" y="142852"/>
            <a:ext cx="4765502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00034" y="3071810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Сокол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43636" y="4286256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Ястреб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357563"/>
            <a:ext cx="400052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Сокол - хищная птица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и очень уж  хороший летун. Эти птицы почти никогда не берут добычу с земли. Их стихия — воздух. И добычу они, как говорят специалисты, «бьют», то есть бросаются на птицу сверху, пикируют и хватают лапами. Иногда, летая низко, они вспугивают сидящую на земле птицу, заставляют ее взлететь, потом быстро поднимаются выше своей жертвы и бросаются на нее сверху.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86314" y="4714884"/>
            <a:ext cx="41434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Ястреб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отличается от других хищных птиц длинным хвостом и короткими закругленными крыльями. Ястребов на земле обитает более 120 видов. Все эти птицы питаются живыми животными, искусны в охоте и великолепно летают, бегают и даже плавают.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орел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4286280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286124"/>
            <a:ext cx="4537183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142976" y="3643314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Орел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57950" y="142852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Беркут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3929066"/>
            <a:ext cx="40719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Орлы испокон веков считались королями царства пернатых, за ними закрепился статус самых сильных, смелых и благородных жителей поднебесья. Мировая фауна насчитывает порядка четырех десятков видов этих птиц, выделенных в несколько родов в семействе Ястребиных.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428604"/>
            <a:ext cx="442915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Беркут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- самая большая птица из орлиного племени. Его смело можно назвать королем орлов. Это крупная и сильная птица весит от 3 до 6 килограммов. Размах крыльев у некоторых особей достигает трёх с половиной метров. Облик беркута типично орлиный, окраска тёмно-бурая. Когда он летит, то хорошо заметны белые пятна на крыльях и такое же основание хвоста. Очень просто отличить молодого беркута от старого. У молодых очень много белых пятен. Кстати, у беркута самый длинный хвост из всех орлов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4645211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Картинки по запросу стриж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786058"/>
            <a:ext cx="4267200" cy="3895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214414" y="4000504"/>
            <a:ext cx="114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Коршун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000760" y="142852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Стриж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286256"/>
            <a:ext cx="4286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 прочих хищных птиц коршуны отличаются небольшим, слабым,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крючкообразным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клювом, короткими ногами и очень большими длинными крыльями. Всего насчитывается 8 видов коршунов, но, пожалуй, самый известный из видов - это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красный коршун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500042"/>
            <a:ext cx="38576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Стриж – птица из отряда стрижеобразных. Ареал обитания чрезвычайно широк, однако разные виды стрижей предпочитают селиться на одной и той же территории. Живет небольшими компаниями. Отличается от многих птиц своей зависимостью от погодных условий.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200</TotalTime>
  <Words>465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ПТИЦЫ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25</cp:revision>
  <dcterms:created xsi:type="dcterms:W3CDTF">2016-12-25T07:17:46Z</dcterms:created>
  <dcterms:modified xsi:type="dcterms:W3CDTF">2020-05-20T14:41:51Z</dcterms:modified>
</cp:coreProperties>
</file>