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  <p:sldId id="263" r:id="rId9"/>
    <p:sldId id="264" r:id="rId10"/>
    <p:sldId id="265" r:id="rId11"/>
    <p:sldId id="267" r:id="rId12"/>
    <p:sldId id="270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B9F41-1C35-470F-83F3-E484C179E558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AEE7F4C-7DF1-4A8E-8475-2D99BB505E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B9F41-1C35-470F-83F3-E484C179E558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E7F4C-7DF1-4A8E-8475-2D99BB505E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B9F41-1C35-470F-83F3-E484C179E558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E7F4C-7DF1-4A8E-8475-2D99BB505E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B9F41-1C35-470F-83F3-E484C179E558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AEE7F4C-7DF1-4A8E-8475-2D99BB505E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B9F41-1C35-470F-83F3-E484C179E558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E7F4C-7DF1-4A8E-8475-2D99BB505E2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B9F41-1C35-470F-83F3-E484C179E558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E7F4C-7DF1-4A8E-8475-2D99BB505E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B9F41-1C35-470F-83F3-E484C179E558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FAEE7F4C-7DF1-4A8E-8475-2D99BB505E2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B9F41-1C35-470F-83F3-E484C179E558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E7F4C-7DF1-4A8E-8475-2D99BB505E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B9F41-1C35-470F-83F3-E484C179E558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E7F4C-7DF1-4A8E-8475-2D99BB505E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B9F41-1C35-470F-83F3-E484C179E558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E7F4C-7DF1-4A8E-8475-2D99BB505E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B9F41-1C35-470F-83F3-E484C179E558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E7F4C-7DF1-4A8E-8475-2D99BB505E2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DCB9F41-1C35-470F-83F3-E484C179E558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AEE7F4C-7DF1-4A8E-8475-2D99BB505E2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презент.трафарет\9381760 - копия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612576" y="-315416"/>
            <a:ext cx="9525000" cy="736282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1484785"/>
            <a:ext cx="6694512" cy="2115666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Летние каникулы.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 Правила поведения.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35896" y="3886200"/>
            <a:ext cx="4136504" cy="1752600"/>
          </a:xfrm>
        </p:spPr>
        <p:txBody>
          <a:bodyPr>
            <a:normAutofit/>
          </a:bodyPr>
          <a:lstStyle/>
          <a:p>
            <a:endParaRPr lang="ru-RU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400" b="1" dirty="0" smtClean="0">
                <a:solidFill>
                  <a:srgbClr val="C00000"/>
                </a:solidFill>
              </a:rPr>
              <a:t>Не</a:t>
            </a:r>
            <a:r>
              <a:rPr lang="ru-RU" b="1" dirty="0" smtClean="0">
                <a:solidFill>
                  <a:srgbClr val="C00000"/>
                </a:solidFill>
              </a:rPr>
              <a:t>  находись  долго у компьютера</a:t>
            </a:r>
            <a:endParaRPr lang="ru-RU" dirty="0"/>
          </a:p>
        </p:txBody>
      </p:sp>
      <p:pic>
        <p:nvPicPr>
          <p:cNvPr id="10242" name="Picture 2" descr="C:\Users\user\Desktop\артинки\ццц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100059" y="3789040"/>
            <a:ext cx="3711136" cy="278335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6" name="Picture 2" descr="C:\Users\user\Desktop\комп\80892318_77289ac30179bd43588556cea570028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5536" y="1556792"/>
            <a:ext cx="3909814" cy="293236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93610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Гуляй с родителями!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9218" name="Picture 2" descr="C:\Users\user\Desktop\ФОТКИ\выставка\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5536" y="1268760"/>
            <a:ext cx="3813669" cy="25329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220" name="Picture 4" descr="C:\Users\user\Desktop\2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76056" y="1268760"/>
            <a:ext cx="3704515" cy="246003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222" name="Picture 6" descr="C:\Users\user\Desktop\56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51520" y="4005064"/>
            <a:ext cx="3940696" cy="261686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223" name="Picture 7" descr="C:\Users\user\Desktop\ФОТКИ\выставка\1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5400000">
            <a:off x="5443851" y="3421245"/>
            <a:ext cx="2594017" cy="390567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459632"/>
          </a:xfrm>
        </p:spPr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b="1" dirty="0" smtClean="0">
                <a:solidFill>
                  <a:srgbClr val="C00000"/>
                </a:solidFill>
              </a:rPr>
              <a:t>при  возникновении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 опасности  звони: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5" name="Picture 2" descr="C:\Users\user\Desktop\артинки\ссс.jpe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859266" y="0"/>
            <a:ext cx="1284734" cy="1284734"/>
          </a:xfrm>
          <a:prstGeom prst="rect">
            <a:avLst/>
          </a:prstGeom>
          <a:noFill/>
        </p:spPr>
      </p:pic>
      <p:pic>
        <p:nvPicPr>
          <p:cNvPr id="6" name="Picture 2" descr="C:\Users\user\Desktop\артинки\ссс.jpe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1284734" cy="1284734"/>
          </a:xfrm>
          <a:prstGeom prst="rect">
            <a:avLst/>
          </a:prstGeom>
          <a:noFill/>
        </p:spPr>
      </p:pic>
      <p:pic>
        <p:nvPicPr>
          <p:cNvPr id="7" name="Picture 2" descr="C:\Users\user\Desktop\артинки\ссс.jpe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859266" y="5573266"/>
            <a:ext cx="1284734" cy="1284734"/>
          </a:xfrm>
          <a:prstGeom prst="rect">
            <a:avLst/>
          </a:prstGeom>
          <a:noFill/>
        </p:spPr>
      </p:pic>
      <p:pic>
        <p:nvPicPr>
          <p:cNvPr id="8" name="Picture 2" descr="C:\Users\user\Desktop\артинки\ссс.jpe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5573266"/>
            <a:ext cx="1284734" cy="1284734"/>
          </a:xfrm>
          <a:prstGeom prst="rect">
            <a:avLst/>
          </a:prstGeom>
          <a:noFill/>
        </p:spPr>
      </p:pic>
      <p:pic>
        <p:nvPicPr>
          <p:cNvPr id="1026" name="Picture 2" descr="C:\Users\user\Desktop\сос\1302156772_2011-04-07_10120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691680" y="1916832"/>
            <a:ext cx="5717757" cy="4608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Счастливых тебе каникул!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8194" name="Picture 2" descr="C:\Users\user\Desktop\през\Russkie-narodnye-podvizhnye-igry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lum bright="-10000" contrast="20000"/>
          </a:blip>
          <a:srcRect/>
          <a:stretch>
            <a:fillRect/>
          </a:stretch>
        </p:blipFill>
        <p:spPr bwMode="auto">
          <a:xfrm>
            <a:off x="1763688" y="1772816"/>
            <a:ext cx="5928993" cy="430387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1944216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>
                <a:solidFill>
                  <a:srgbClr val="C00000"/>
                </a:solidFill>
              </a:rPr>
              <a:t/>
            </a:r>
            <a:br>
              <a:rPr lang="ru-RU" sz="6000" b="1" dirty="0" smtClean="0">
                <a:solidFill>
                  <a:srgbClr val="C00000"/>
                </a:solidFill>
              </a:rPr>
            </a:br>
            <a:r>
              <a:rPr lang="ru-RU" sz="6000" b="1" dirty="0" smtClean="0">
                <a:solidFill>
                  <a:srgbClr val="C00000"/>
                </a:solidFill>
              </a:rPr>
              <a:t/>
            </a:r>
            <a:br>
              <a:rPr lang="ru-RU" sz="6000" b="1" dirty="0" smtClean="0">
                <a:solidFill>
                  <a:srgbClr val="C00000"/>
                </a:solidFill>
              </a:rPr>
            </a:br>
            <a:r>
              <a:rPr lang="ru-RU" sz="6000" b="1" dirty="0" smtClean="0">
                <a:solidFill>
                  <a:srgbClr val="C00000"/>
                </a:solidFill>
              </a:rPr>
              <a:t>Не</a:t>
            </a:r>
            <a:r>
              <a:rPr lang="ru-RU" b="1" dirty="0" smtClean="0">
                <a:solidFill>
                  <a:srgbClr val="C00000"/>
                </a:solidFill>
              </a:rPr>
              <a:t> гуляй позже  23 часов (11.00 ч.)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               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/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  Комендантский час 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2050" name="Picture 2" descr="C:\Users\user\Desktop\артинки\ссс.jpe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859266" y="0"/>
            <a:ext cx="1284734" cy="1284734"/>
          </a:xfrm>
          <a:prstGeom prst="rect">
            <a:avLst/>
          </a:prstGeom>
          <a:noFill/>
        </p:spPr>
      </p:pic>
      <p:pic>
        <p:nvPicPr>
          <p:cNvPr id="2052" name="Picture 4" descr="C:\Users\user\Desktop\артинки\33.jpeg"/>
          <p:cNvPicPr>
            <a:picLocks noChangeAspect="1" noChangeArrowheads="1"/>
          </p:cNvPicPr>
          <p:nvPr/>
        </p:nvPicPr>
        <p:blipFill>
          <a:blip r:embed="rId3" cstate="email">
            <a:lum contrast="30000"/>
          </a:blip>
          <a:srcRect/>
          <a:stretch>
            <a:fillRect/>
          </a:stretch>
        </p:blipFill>
        <p:spPr bwMode="auto">
          <a:xfrm>
            <a:off x="5830700" y="4077072"/>
            <a:ext cx="3120348" cy="248963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53" name="Picture 5" descr="C:\Users\user\Desktop\артинки\6.jpeg"/>
          <p:cNvPicPr>
            <a:picLocks noChangeAspect="1" noChangeArrowheads="1"/>
          </p:cNvPicPr>
          <p:nvPr/>
        </p:nvPicPr>
        <p:blipFill>
          <a:blip r:embed="rId4" cstate="email">
            <a:lum contrast="30000"/>
          </a:blip>
          <a:srcRect/>
          <a:stretch>
            <a:fillRect/>
          </a:stretch>
        </p:blipFill>
        <p:spPr bwMode="auto">
          <a:xfrm>
            <a:off x="251520" y="2924944"/>
            <a:ext cx="5173055" cy="327408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027584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>
                <a:solidFill>
                  <a:srgbClr val="C00000"/>
                </a:solidFill>
              </a:rPr>
              <a:t>Не</a:t>
            </a:r>
            <a:r>
              <a:rPr lang="ru-RU" sz="3200" b="1" dirty="0" smtClean="0">
                <a:solidFill>
                  <a:srgbClr val="C00000"/>
                </a:solidFill>
              </a:rPr>
              <a:t> разговаривай с незнакомыми людьми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3076" name="Picture 4" descr="C:\Users\user\Desktop\артинки\09.jpeg"/>
          <p:cNvPicPr>
            <a:picLocks noChangeAspect="1" noChangeArrowheads="1"/>
          </p:cNvPicPr>
          <p:nvPr/>
        </p:nvPicPr>
        <p:blipFill>
          <a:blip r:embed="rId2" cstate="email">
            <a:lum contrast="30000"/>
          </a:blip>
          <a:srcRect/>
          <a:stretch>
            <a:fillRect/>
          </a:stretch>
        </p:blipFill>
        <p:spPr bwMode="auto">
          <a:xfrm>
            <a:off x="4644008" y="3212976"/>
            <a:ext cx="3839691" cy="289423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50" name="Picture 2" descr="C:\Users\user\Desktop\през\9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93558" y="1556792"/>
            <a:ext cx="3066944" cy="245355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0275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</a:rPr>
              <a:t>Не </a:t>
            </a:r>
            <a:r>
              <a:rPr lang="ru-RU" b="1" dirty="0" smtClean="0">
                <a:solidFill>
                  <a:srgbClr val="C00000"/>
                </a:solidFill>
              </a:rPr>
              <a:t>принимай подарки от незнакомых людей</a:t>
            </a:r>
            <a:endParaRPr lang="ru-RU" dirty="0"/>
          </a:p>
        </p:txBody>
      </p:sp>
      <p:pic>
        <p:nvPicPr>
          <p:cNvPr id="4098" name="Picture 2" descr="C:\Users\user\Desktop\артинки\ззз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lum contrast="30000"/>
          </a:blip>
          <a:srcRect/>
          <a:stretch>
            <a:fillRect/>
          </a:stretch>
        </p:blipFill>
        <p:spPr bwMode="auto">
          <a:xfrm>
            <a:off x="467544" y="1844824"/>
            <a:ext cx="3332956" cy="249971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099" name="Picture 3" descr="C:\Users\user\Desktop\артинки\77.jpeg"/>
          <p:cNvPicPr>
            <a:picLocks noChangeAspect="1" noChangeArrowheads="1"/>
          </p:cNvPicPr>
          <p:nvPr/>
        </p:nvPicPr>
        <p:blipFill>
          <a:blip r:embed="rId3" cstate="email">
            <a:lum contrast="30000"/>
          </a:blip>
          <a:srcRect/>
          <a:stretch>
            <a:fillRect/>
          </a:stretch>
        </p:blipFill>
        <p:spPr bwMode="auto">
          <a:xfrm>
            <a:off x="5508104" y="1916832"/>
            <a:ext cx="3336370" cy="250227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6" name="Picture 2" descr="C:\Users\user\Desktop\артинки\9.jpeg"/>
          <p:cNvPicPr>
            <a:picLocks noChangeAspect="1" noChangeArrowheads="1"/>
          </p:cNvPicPr>
          <p:nvPr/>
        </p:nvPicPr>
        <p:blipFill>
          <a:blip r:embed="rId4" cstate="email">
            <a:lum bright="-10000" contrast="10000"/>
          </a:blip>
          <a:srcRect/>
          <a:stretch>
            <a:fillRect/>
          </a:stretch>
        </p:blipFill>
        <p:spPr bwMode="auto">
          <a:xfrm>
            <a:off x="3203848" y="4640721"/>
            <a:ext cx="2745425" cy="202863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1716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</a:rPr>
              <a:t>Не </a:t>
            </a:r>
            <a:r>
              <a:rPr lang="ru-RU" b="1" dirty="0" smtClean="0">
                <a:solidFill>
                  <a:srgbClr val="C00000"/>
                </a:solidFill>
              </a:rPr>
              <a:t>заходи в подъезд с незнакомыми людьми</a:t>
            </a:r>
            <a:endParaRPr lang="ru-RU" dirty="0"/>
          </a:p>
        </p:txBody>
      </p:sp>
      <p:pic>
        <p:nvPicPr>
          <p:cNvPr id="6146" name="Picture 2" descr="C:\Users\user\Desktop\артинки\1_html_16fe59f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lum contrast="30000"/>
          </a:blip>
          <a:srcRect/>
          <a:stretch>
            <a:fillRect/>
          </a:stretch>
        </p:blipFill>
        <p:spPr bwMode="auto">
          <a:xfrm>
            <a:off x="611560" y="1844824"/>
            <a:ext cx="3291535" cy="484888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099" name="Picture 3" descr="C:\Users\user\Desktop\през\0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6016" y="1988840"/>
            <a:ext cx="3657323" cy="274890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</a:rPr>
              <a:t>Не </a:t>
            </a:r>
            <a:r>
              <a:rPr lang="ru-RU" b="1" dirty="0" smtClean="0">
                <a:solidFill>
                  <a:srgbClr val="C00000"/>
                </a:solidFill>
              </a:rPr>
              <a:t>открывай двери незнакомым людям</a:t>
            </a:r>
            <a:endParaRPr lang="ru-RU" dirty="0"/>
          </a:p>
        </p:txBody>
      </p:sp>
      <p:pic>
        <p:nvPicPr>
          <p:cNvPr id="7171" name="Picture 3" descr="C:\Users\user\Desktop\артинки\55.jpeg"/>
          <p:cNvPicPr>
            <a:picLocks noChangeAspect="1" noChangeArrowheads="1"/>
          </p:cNvPicPr>
          <p:nvPr/>
        </p:nvPicPr>
        <p:blipFill>
          <a:blip r:embed="rId2" cstate="email">
            <a:lum contrast="40000"/>
          </a:blip>
          <a:srcRect/>
          <a:stretch>
            <a:fillRect/>
          </a:stretch>
        </p:blipFill>
        <p:spPr bwMode="auto">
          <a:xfrm>
            <a:off x="3491880" y="4293096"/>
            <a:ext cx="3344052" cy="24115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2" descr="C:\Users\user\Desktop\през\3472535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1520" y="1268760"/>
            <a:ext cx="2560295" cy="377207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122" name="Picture 2" descr="C:\Users\user\Desktop\през\apr_pravila_dver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220072" y="1556792"/>
            <a:ext cx="3665984" cy="244246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</a:rPr>
              <a:t>НЕ</a:t>
            </a:r>
            <a:r>
              <a:rPr lang="ru-RU" b="1" dirty="0" smtClean="0">
                <a:solidFill>
                  <a:srgbClr val="C00000"/>
                </a:solidFill>
              </a:rPr>
              <a:t> открывай  найденные сумки, коробки</a:t>
            </a:r>
            <a:endParaRPr lang="ru-RU" dirty="0"/>
          </a:p>
        </p:txBody>
      </p:sp>
      <p:pic>
        <p:nvPicPr>
          <p:cNvPr id="5122" name="Picture 2" descr="C:\Users\user\Desktop\артинки\зхз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7544" y="4293096"/>
            <a:ext cx="4055343" cy="227828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125" name="Picture 5" descr="C:\Users\user\Desktop\през\14220242525613.g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1520" y="1700808"/>
            <a:ext cx="4159662" cy="220867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127" name="Picture 7" descr="C:\Users\user\Desktop\през\3b.gif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932040" y="1700808"/>
            <a:ext cx="4049985" cy="215043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7" name="Picture 3" descr="C:\Users\user\Desktop\през\jUgmBvEk94-460xx306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076056" y="4221088"/>
            <a:ext cx="3487835" cy="232016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400" b="1" dirty="0" smtClean="0">
                <a:solidFill>
                  <a:srgbClr val="C00000"/>
                </a:solidFill>
              </a:rPr>
              <a:t>Не</a:t>
            </a:r>
            <a:r>
              <a:rPr lang="ru-RU" b="1" dirty="0" smtClean="0">
                <a:solidFill>
                  <a:srgbClr val="C00000"/>
                </a:solidFill>
              </a:rPr>
              <a:t> гуляй в неразрешенных местах</a:t>
            </a:r>
            <a:endParaRPr lang="ru-RU" dirty="0"/>
          </a:p>
        </p:txBody>
      </p:sp>
      <p:pic>
        <p:nvPicPr>
          <p:cNvPr id="6146" name="Picture 2" descr="C:\Users\user\Desktop\през\thb_4928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11560" y="4149080"/>
            <a:ext cx="2517056" cy="200410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147" name="Picture 3" descr="C:\Users\user\Desktop\артинки\4.jpe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635896" y="4077072"/>
            <a:ext cx="2843808" cy="213285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149" name="Picture 5" descr="C:\Users\user\Desktop\15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876256" y="1268760"/>
            <a:ext cx="1965898" cy="350100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0" name="TextBox 9"/>
          <p:cNvSpPr txBox="1"/>
          <p:nvPr/>
        </p:nvSpPr>
        <p:spPr>
          <a:xfrm>
            <a:off x="755576" y="6237312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По железной дороге</a:t>
            </a:r>
            <a:endParaRPr lang="ru-RU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588224" y="4797152"/>
            <a:ext cx="2555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По незнакомым улицам</a:t>
            </a:r>
            <a:endParaRPr lang="ru-RU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851920" y="6309320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 чужих дворах</a:t>
            </a:r>
            <a:endParaRPr lang="ru-RU" b="1" dirty="0"/>
          </a:p>
        </p:txBody>
      </p:sp>
      <p:pic>
        <p:nvPicPr>
          <p:cNvPr id="6151" name="Picture 7" descr="C:\Users\user\Desktop\47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67544" y="1340768"/>
            <a:ext cx="3825314" cy="214800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8" name="TextBox 17"/>
          <p:cNvSpPr txBox="1"/>
          <p:nvPr/>
        </p:nvSpPr>
        <p:spPr>
          <a:xfrm>
            <a:off x="971600" y="3501008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По берегу реки</a:t>
            </a:r>
            <a:endParaRPr lang="ru-RU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</a:rPr>
              <a:t>Не </a:t>
            </a:r>
            <a:r>
              <a:rPr lang="ru-RU" b="1" dirty="0" smtClean="0">
                <a:solidFill>
                  <a:srgbClr val="C00000"/>
                </a:solidFill>
              </a:rPr>
              <a:t>ходи на реку без  сопровождения взрослых</a:t>
            </a:r>
            <a:endParaRPr lang="ru-RU" dirty="0"/>
          </a:p>
        </p:txBody>
      </p:sp>
      <p:pic>
        <p:nvPicPr>
          <p:cNvPr id="7170" name="Picture 2" descr="C:\Users\user\Desktop\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1520" y="1628800"/>
            <a:ext cx="3633089" cy="241259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171" name="Picture 3" descr="C:\Users\user\Desktop\през\12995425_40246thumb65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652120" y="1556792"/>
            <a:ext cx="3337173" cy="250014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172" name="Picture 4" descr="C:\Users\user\Desktop\през\f16105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987824" y="4293096"/>
            <a:ext cx="3646896" cy="237048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210</TotalTime>
  <Words>72</Words>
  <Application>Microsoft Office PowerPoint</Application>
  <PresentationFormat>Экран (4:3)</PresentationFormat>
  <Paragraphs>17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Трек</vt:lpstr>
      <vt:lpstr>Летние каникулы.  Правила поведения.</vt:lpstr>
      <vt:lpstr>  Не гуляй позже  23 часов (11.00 ч.)                    Комендантский час   </vt:lpstr>
      <vt:lpstr>Не разговаривай с незнакомыми людьми</vt:lpstr>
      <vt:lpstr>Не принимай подарки от незнакомых людей</vt:lpstr>
      <vt:lpstr>Не заходи в подъезд с незнакомыми людьми</vt:lpstr>
      <vt:lpstr>Не открывай двери незнакомым людям</vt:lpstr>
      <vt:lpstr>НЕ открывай  найденные сумки, коробки</vt:lpstr>
      <vt:lpstr>Не гуляй в неразрешенных местах</vt:lpstr>
      <vt:lpstr>Не ходи на реку без  сопровождения взрослых</vt:lpstr>
      <vt:lpstr>Не  находись  долго у компьютера</vt:lpstr>
      <vt:lpstr>Гуляй с родителями!</vt:lpstr>
      <vt:lpstr> при  возникновении  опасности  звони:</vt:lpstr>
      <vt:lpstr>Счастливых тебе каникул!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Летние каникулы.  Правила поведения.</dc:title>
  <dc:creator>user</dc:creator>
  <cp:lastModifiedBy>Марина</cp:lastModifiedBy>
  <cp:revision>25</cp:revision>
  <dcterms:created xsi:type="dcterms:W3CDTF">2015-05-06T23:55:50Z</dcterms:created>
  <dcterms:modified xsi:type="dcterms:W3CDTF">2020-05-19T19:26:47Z</dcterms:modified>
</cp:coreProperties>
</file>