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316" r:id="rId3"/>
    <p:sldId id="317" r:id="rId4"/>
    <p:sldId id="257" r:id="rId5"/>
    <p:sldId id="258" r:id="rId6"/>
    <p:sldId id="259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305" r:id="rId15"/>
    <p:sldId id="269" r:id="rId16"/>
    <p:sldId id="270" r:id="rId17"/>
    <p:sldId id="271" r:id="rId18"/>
    <p:sldId id="280" r:id="rId19"/>
    <p:sldId id="283" r:id="rId20"/>
    <p:sldId id="284" r:id="rId21"/>
    <p:sldId id="307" r:id="rId22"/>
    <p:sldId id="306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304" r:id="rId31"/>
    <p:sldId id="293" r:id="rId32"/>
    <p:sldId id="294" r:id="rId33"/>
    <p:sldId id="315" r:id="rId34"/>
    <p:sldId id="295" r:id="rId35"/>
    <p:sldId id="296" r:id="rId36"/>
    <p:sldId id="297" r:id="rId37"/>
    <p:sldId id="298" r:id="rId38"/>
    <p:sldId id="299" r:id="rId39"/>
    <p:sldId id="300" r:id="rId40"/>
    <p:sldId id="302" r:id="rId41"/>
    <p:sldId id="321" r:id="rId42"/>
    <p:sldId id="303" r:id="rId43"/>
    <p:sldId id="308" r:id="rId44"/>
    <p:sldId id="309" r:id="rId45"/>
    <p:sldId id="320" r:id="rId46"/>
    <p:sldId id="311" r:id="rId47"/>
    <p:sldId id="312" r:id="rId48"/>
    <p:sldId id="313" r:id="rId49"/>
    <p:sldId id="314" r:id="rId50"/>
    <p:sldId id="318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F" initials="I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0B0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59" autoAdjust="0"/>
    <p:restoredTop sz="86559" autoAdjust="0"/>
  </p:normalViewPr>
  <p:slideViewPr>
    <p:cSldViewPr>
      <p:cViewPr varScale="1">
        <p:scale>
          <a:sx n="91" d="100"/>
          <a:sy n="91" d="100"/>
        </p:scale>
        <p:origin x="-29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4-30T21:32:05.963" idx="1">
    <p:pos x="10" y="10"/>
    <p:text/>
  </p:cm>
  <p:cm authorId="0" dt="2015-04-30T21:32:07.235" idx="2">
    <p:pos x="146" y="146"/>
    <p:text/>
  </p:cm>
  <p:cm authorId="0" dt="2015-04-30T21:32:07.915" idx="3">
    <p:pos x="282" y="282"/>
    <p:text/>
  </p:cm>
  <p:cm authorId="0" dt="2015-04-30T21:32:08.643" idx="4">
    <p:pos x="418" y="418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BC1C4-6AE9-4D0B-A682-A01795FC5C5A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EFA8C1-1738-4828-AD0D-BA1EE0020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0298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A8C1-1738-4828-AD0D-BA1EE0020C9D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A8C1-1738-4828-AD0D-BA1EE0020C9D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A8C1-1738-4828-AD0D-BA1EE0020C9D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A8C1-1738-4828-AD0D-BA1EE0020C9D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A8C1-1738-4828-AD0D-BA1EE0020C9D}" type="slidenum">
              <a:rPr lang="ru-RU" smtClean="0"/>
              <a:pPr/>
              <a:t>45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FA8C1-1738-4828-AD0D-BA1EE0020C9D}" type="slidenum">
              <a:rPr lang="ru-RU" smtClean="0"/>
              <a:pPr/>
              <a:t>47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500166" y="5857892"/>
            <a:ext cx="7000925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Мадюков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Сергей Ильич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3">
            <a:grayscl/>
            <a:lum bright="-10000"/>
          </a:blip>
          <a:srcRect l="4359" t="396" r="774" b="3723"/>
          <a:stretch>
            <a:fillRect/>
          </a:stretch>
        </p:blipFill>
        <p:spPr bwMode="auto">
          <a:xfrm>
            <a:off x="5429256" y="1142984"/>
            <a:ext cx="346368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4286248" y="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857224" y="1214422"/>
            <a:ext cx="4451268" cy="42148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Ф.И.О.</a:t>
            </a:r>
            <a:r>
              <a:rPr kumimoji="0" lang="en-US" sz="1400" b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 </a:t>
            </a:r>
            <a:r>
              <a:rPr kumimoji="0" lang="en-US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Мадюков</a:t>
            </a:r>
            <a:r>
              <a:rPr kumimoji="0" lang="en-US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Сергей</a:t>
            </a:r>
            <a:r>
              <a:rPr kumimoji="0" lang="en-US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Ильич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  <a:endParaRPr kumimoji="0" lang="en-US" sz="1400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Год</a:t>
            </a:r>
            <a:r>
              <a:rPr kumimoji="0" lang="en-US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и </a:t>
            </a:r>
            <a:r>
              <a:rPr kumimoji="0" lang="en-US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место</a:t>
            </a:r>
            <a:r>
              <a:rPr kumimoji="0" lang="en-US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рождения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  <a:r>
              <a:rPr kumimoji="0" lang="en-US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15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.08.</a:t>
            </a:r>
            <a:r>
              <a:rPr kumimoji="0" lang="en-US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1913г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  <a:r>
              <a:rPr lang="ru-RU" sz="1400" b="1" i="1" dirty="0" smtClean="0">
                <a:latin typeface="Arial Black" pitchFamily="34" charset="0"/>
              </a:rPr>
              <a:t>,                       д. Новое Тимошкино.</a:t>
            </a:r>
            <a:endParaRPr kumimoji="0" lang="en-US" sz="1400" b="0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Когда</a:t>
            </a:r>
            <a:r>
              <a:rPr kumimoji="0" lang="en-US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призывался</a:t>
            </a:r>
            <a:r>
              <a:rPr kumimoji="0" lang="en-US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в </a:t>
            </a:r>
            <a:r>
              <a:rPr kumimoji="0" lang="en-US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армию</a:t>
            </a:r>
            <a:r>
              <a:rPr kumimoji="0" lang="en-US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или</a:t>
            </a:r>
            <a:r>
              <a:rPr kumimoji="0" lang="en-US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на</a:t>
            </a:r>
            <a:r>
              <a:rPr kumimoji="0" lang="en-US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фронт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  <a:r>
              <a:rPr kumimoji="0" lang="en-US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1941 г.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Где</a:t>
            </a:r>
            <a:r>
              <a:rPr kumimoji="0" lang="en-US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воевал</a:t>
            </a:r>
            <a:r>
              <a:rPr kumimoji="0" lang="en-US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 </a:t>
            </a:r>
            <a:r>
              <a:rPr kumimoji="0" lang="en-US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или</a:t>
            </a:r>
            <a:r>
              <a:rPr kumimoji="0" lang="en-US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служил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  <a:r>
              <a:rPr kumimoji="0" lang="en-US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lang="ru-RU" sz="1400" i="1" dirty="0" smtClean="0">
                <a:latin typeface="Arial Black" pitchFamily="34" charset="0"/>
              </a:rPr>
              <a:t>97 обсв,18 </a:t>
            </a:r>
            <a:r>
              <a:rPr lang="ru-RU" sz="1400" i="1" dirty="0" err="1" smtClean="0">
                <a:latin typeface="Arial Black" pitchFamily="34" charset="0"/>
              </a:rPr>
              <a:t>сд</a:t>
            </a:r>
            <a:r>
              <a:rPr lang="ru-RU" sz="1400" i="1" dirty="0" smtClean="0">
                <a:latin typeface="Arial Black" pitchFamily="34" charset="0"/>
              </a:rPr>
              <a:t> </a:t>
            </a:r>
            <a:r>
              <a:rPr kumimoji="0" lang="en-US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Белорусский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 </a:t>
            </a:r>
            <a:r>
              <a:rPr kumimoji="0" lang="en-US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фронт</a:t>
            </a:r>
            <a:r>
              <a:rPr lang="ru-RU" sz="1400" b="1" i="1" dirty="0" smtClean="0">
                <a:latin typeface="Arial Black" pitchFamily="34" charset="0"/>
              </a:rPr>
              <a:t>,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радиотелеграфист.  </a:t>
            </a:r>
            <a:r>
              <a:rPr kumimoji="0" lang="en-US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23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.07.</a:t>
            </a:r>
            <a:r>
              <a:rPr kumimoji="0" lang="en-US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1941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–</a:t>
            </a:r>
            <a:r>
              <a:rPr kumimoji="0" lang="en-US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2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0.04.</a:t>
            </a:r>
            <a:r>
              <a:rPr kumimoji="0" lang="en-US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1945г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г. – немецкий плен, концлагерь. С  23 апреля 1945 г. </a:t>
            </a:r>
            <a:r>
              <a:rPr kumimoji="0" lang="en-US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- участие </a:t>
            </a:r>
            <a:r>
              <a:rPr kumimoji="0" lang="en-US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в </a:t>
            </a:r>
            <a:r>
              <a:rPr kumimoji="0" lang="en-US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бо</a:t>
            </a:r>
            <a:r>
              <a:rPr kumimoji="0" lang="ru-RU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евых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действиях</a:t>
            </a:r>
            <a:r>
              <a:rPr kumimoji="0" lang="en-US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на</a:t>
            </a:r>
            <a:r>
              <a:rPr kumimoji="0" lang="en-US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территории 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Гер</a:t>
            </a:r>
            <a:r>
              <a:rPr kumimoji="0" lang="en-US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мании</a:t>
            </a:r>
            <a:r>
              <a:rPr kumimoji="0" lang="en-US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Демобилизова</a:t>
            </a:r>
            <a:r>
              <a:rPr kumimoji="0" lang="ru-RU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н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 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25 октября </a:t>
            </a:r>
            <a:r>
              <a:rPr kumimoji="0" lang="en-US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194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5</a:t>
            </a:r>
            <a:r>
              <a:rPr kumimoji="0" lang="en-US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г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ода.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Arial Black" pitchFamily="34" charset="0"/>
              </a:rPr>
              <a:t>К</a:t>
            </a:r>
            <a:r>
              <a:rPr kumimoji="0" lang="en-US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ем</a:t>
            </a:r>
            <a:r>
              <a:rPr kumimoji="0" lang="en-US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работал</a:t>
            </a:r>
            <a:r>
              <a:rPr kumimoji="0" lang="en-US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после</a:t>
            </a:r>
            <a:r>
              <a:rPr kumimoji="0" lang="en-US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войны</a:t>
            </a:r>
            <a:r>
              <a:rPr kumimoji="0" lang="en-US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Учитель</a:t>
            </a:r>
            <a:r>
              <a:rPr kumimoji="0" lang="en-US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начальных</a:t>
            </a:r>
            <a:r>
              <a:rPr kumimoji="0" lang="en-US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классов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Новотимошкинской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НСШ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  <a:endParaRPr kumimoji="0" lang="en-US" sz="1400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Умер</a:t>
            </a:r>
            <a:r>
              <a:rPr kumimoji="0" lang="en-US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15 августа 1997 года.</a:t>
            </a:r>
            <a:endParaRPr kumimoji="0" lang="en-US" sz="1400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ts val="100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Награды:  м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едаль «50 лет Воору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женных Сил СССР»,</a:t>
            </a:r>
            <a:r>
              <a:rPr lang="ru-RU" sz="1400" b="1" dirty="0" smtClean="0"/>
              <a:t> </a:t>
            </a:r>
            <a:r>
              <a:rPr lang="ru-RU" sz="1400" b="1" i="1" dirty="0" smtClean="0">
                <a:latin typeface="Arial Black" pitchFamily="34" charset="0"/>
              </a:rPr>
              <a:t>Орден Отечественной войны II степени</a:t>
            </a:r>
            <a:r>
              <a:rPr lang="ru-RU" sz="1400" i="1" dirty="0" smtClean="0">
                <a:latin typeface="Arial Black" pitchFamily="34" charset="0"/>
              </a:rPr>
              <a:t> 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(</a:t>
            </a:r>
            <a:r>
              <a:rPr lang="ru-RU" sz="1400" dirty="0" smtClean="0">
                <a:latin typeface="Arial Black" pitchFamily="34" charset="0"/>
              </a:rPr>
              <a:t>22.07.1987).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42910" y="1285860"/>
            <a:ext cx="4203037" cy="44291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400" b="1" dirty="0" smtClean="0">
                <a:latin typeface="Arial Black" pitchFamily="34" charset="0"/>
              </a:rPr>
              <a:t>Ф.И.О.</a:t>
            </a:r>
            <a:r>
              <a:rPr lang="ru-RU" sz="1400" dirty="0" smtClean="0">
                <a:latin typeface="Arial Black" pitchFamily="34" charset="0"/>
              </a:rPr>
              <a:t>   </a:t>
            </a:r>
            <a:r>
              <a:rPr lang="ru-RU" sz="1400" b="1" i="1" dirty="0" smtClean="0">
                <a:latin typeface="Arial Black" pitchFamily="34" charset="0"/>
              </a:rPr>
              <a:t>Афанасьев Иван Афанасьевич.</a:t>
            </a:r>
            <a:endParaRPr lang="ru-RU" sz="1400" dirty="0" smtClean="0">
              <a:latin typeface="Arial Black" pitchFamily="34" charset="0"/>
            </a:endParaRPr>
          </a:p>
          <a:p>
            <a:r>
              <a:rPr lang="ru-RU" sz="1400" b="1" dirty="0" smtClean="0">
                <a:latin typeface="Arial Black" pitchFamily="34" charset="0"/>
              </a:rPr>
              <a:t>Год и место рождения. </a:t>
            </a:r>
            <a:r>
              <a:rPr lang="ru-RU" sz="1400" b="1" i="1" dirty="0" smtClean="0">
                <a:latin typeface="Arial Black" pitchFamily="34" charset="0"/>
              </a:rPr>
              <a:t>1896 год, д. Новое Тимошкино.</a:t>
            </a:r>
            <a:endParaRPr lang="ru-RU" sz="1400" dirty="0" smtClean="0">
              <a:latin typeface="Arial Black" pitchFamily="34" charset="0"/>
            </a:endParaRPr>
          </a:p>
          <a:p>
            <a:r>
              <a:rPr lang="ru-RU" sz="1400" b="1" dirty="0" smtClean="0">
                <a:latin typeface="Arial Black" pitchFamily="34" charset="0"/>
              </a:rPr>
              <a:t>Кем работал до армии. </a:t>
            </a:r>
            <a:r>
              <a:rPr lang="ru-RU" sz="1400" b="1" i="1" dirty="0" smtClean="0">
                <a:latin typeface="Arial Black" pitchFamily="34" charset="0"/>
              </a:rPr>
              <a:t>Плотник.</a:t>
            </a:r>
            <a:endParaRPr lang="ru-RU" sz="1400" i="1" dirty="0" smtClean="0">
              <a:latin typeface="Arial Black" pitchFamily="34" charset="0"/>
            </a:endParaRPr>
          </a:p>
          <a:p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фронт.  </a:t>
            </a:r>
            <a:r>
              <a:rPr lang="ru-RU" sz="1400" b="1" i="1" dirty="0" smtClean="0">
                <a:latin typeface="Arial Black" pitchFamily="34" charset="0"/>
              </a:rPr>
              <a:t>10.11.1941г.  </a:t>
            </a:r>
            <a:endParaRPr lang="ru-RU" sz="1400" i="1" dirty="0" smtClean="0">
              <a:latin typeface="Arial Black" pitchFamily="34" charset="0"/>
            </a:endParaRPr>
          </a:p>
          <a:p>
            <a:r>
              <a:rPr lang="ru-RU" sz="1400" b="1" dirty="0" smtClean="0">
                <a:latin typeface="Arial Black" pitchFamily="34" charset="0"/>
              </a:rPr>
              <a:t>Где воевал  или служил</a:t>
            </a:r>
            <a:r>
              <a:rPr lang="ru-RU" sz="1400" b="1" i="1" dirty="0" smtClean="0">
                <a:latin typeface="Arial Black" pitchFamily="34" charset="0"/>
              </a:rPr>
              <a:t>.  Западный, Сталинградский, Воронежский 1-й ,  4-й Украинский фронт,  424-й стрелковый полк, 70-ое отделение 127-ой армейский </a:t>
            </a:r>
            <a:r>
              <a:rPr lang="ru-RU" sz="1400" b="1" i="1" dirty="0" err="1" smtClean="0">
                <a:latin typeface="Arial Black" pitchFamily="34" charset="0"/>
              </a:rPr>
              <a:t>заград.отряд</a:t>
            </a:r>
            <a:r>
              <a:rPr lang="ru-RU" sz="1400" b="1" i="1" dirty="0" smtClean="0">
                <a:latin typeface="Arial Black" pitchFamily="34" charset="0"/>
              </a:rPr>
              <a:t>, 205 Гвардейский стрелковый Ярославский Краснознаменный полк.</a:t>
            </a:r>
            <a:endParaRPr lang="ru-RU" sz="1400" dirty="0" smtClean="0">
              <a:latin typeface="Arial Black" pitchFamily="34" charset="0"/>
            </a:endParaRPr>
          </a:p>
          <a:p>
            <a:r>
              <a:rPr lang="ru-RU" sz="1400" b="1" dirty="0" smtClean="0">
                <a:latin typeface="Arial Black" pitchFamily="34" charset="0"/>
              </a:rPr>
              <a:t>Демобилизован. </a:t>
            </a:r>
            <a:r>
              <a:rPr lang="ru-RU" sz="1400" b="1" i="1" dirty="0" smtClean="0">
                <a:latin typeface="Arial Black" pitchFamily="34" charset="0"/>
              </a:rPr>
              <a:t>28 августа 1945 года </a:t>
            </a:r>
          </a:p>
          <a:p>
            <a:r>
              <a:rPr lang="ru-RU" sz="1400" b="1" dirty="0" smtClean="0">
                <a:latin typeface="Arial Black" pitchFamily="34" charset="0"/>
              </a:rPr>
              <a:t>Кем работал после войны. </a:t>
            </a:r>
            <a:r>
              <a:rPr lang="ru-RU" sz="1400" b="1" i="1" dirty="0" smtClean="0">
                <a:latin typeface="Arial Black" pitchFamily="34" charset="0"/>
              </a:rPr>
              <a:t>Заведующий складом</a:t>
            </a:r>
            <a:endParaRPr lang="ru-RU" sz="1400" dirty="0" smtClean="0">
              <a:latin typeface="Arial Black" pitchFamily="34" charset="0"/>
            </a:endParaRPr>
          </a:p>
          <a:p>
            <a:r>
              <a:rPr lang="ru-RU" sz="1400" b="1" dirty="0" smtClean="0">
                <a:latin typeface="Arial Black" pitchFamily="34" charset="0"/>
              </a:rPr>
              <a:t>Умер.  </a:t>
            </a:r>
            <a:r>
              <a:rPr lang="ru-RU" sz="1400" b="1" i="1" dirty="0" smtClean="0">
                <a:latin typeface="Arial Black" pitchFamily="34" charset="0"/>
              </a:rPr>
              <a:t>1978 год.</a:t>
            </a:r>
            <a:endParaRPr lang="ru-RU" sz="1400" dirty="0" smtClean="0">
              <a:latin typeface="Arial Black" pitchFamily="34" charset="0"/>
            </a:endParaRPr>
          </a:p>
          <a:p>
            <a:r>
              <a:rPr lang="ru-RU" sz="1400" b="1" dirty="0" smtClean="0">
                <a:latin typeface="Arial Black" pitchFamily="34" charset="0"/>
              </a:rPr>
              <a:t>Награды.  </a:t>
            </a:r>
            <a:r>
              <a:rPr lang="ru-RU" sz="1400" b="1" i="1" dirty="0" smtClean="0">
                <a:latin typeface="Arial Black" pitchFamily="34" charset="0"/>
              </a:rPr>
              <a:t>Орден Красной Звезды, медаль «За победу над Германией», медаль «За освобождение Праги». </a:t>
            </a:r>
            <a:endParaRPr lang="ru-RU" sz="1400" dirty="0" smtClean="0"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1400" b="1" u="sng" dirty="0" smtClean="0"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71934" y="21429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6000768"/>
            <a:ext cx="9358346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Афанасьев Иван Афанасьевич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2976" r="1797" b="1010"/>
          <a:stretch>
            <a:fillRect/>
          </a:stretch>
        </p:blipFill>
        <p:spPr bwMode="auto">
          <a:xfrm>
            <a:off x="4857752" y="1357298"/>
            <a:ext cx="378621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71472" y="1142984"/>
            <a:ext cx="4107402" cy="45005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Ф.И.О.  </a:t>
            </a:r>
            <a:r>
              <a:rPr lang="ru-RU" sz="1400" i="1" dirty="0" smtClean="0">
                <a:latin typeface="Arial Black" pitchFamily="34" charset="0"/>
                <a:ea typeface="Times New Roman" pitchFamily="18" charset="0"/>
              </a:rPr>
              <a:t>Федотов </a:t>
            </a:r>
            <a:r>
              <a:rPr lang="ru-RU" sz="1400" i="1" dirty="0" err="1" smtClean="0">
                <a:latin typeface="Arial Black" pitchFamily="34" charset="0"/>
                <a:ea typeface="Times New Roman" pitchFamily="18" charset="0"/>
              </a:rPr>
              <a:t>Евдоким</a:t>
            </a:r>
            <a:r>
              <a:rPr lang="ru-RU" sz="1400" i="1" dirty="0" smtClean="0">
                <a:latin typeface="Arial Black" pitchFamily="34" charset="0"/>
                <a:ea typeface="Times New Roman" pitchFamily="18" charset="0"/>
              </a:rPr>
              <a:t>  Васильевич.</a:t>
            </a:r>
            <a:endParaRPr lang="ru-RU" sz="1400" dirty="0" smtClean="0">
              <a:latin typeface="Arial Black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Год и место рождения. </a:t>
            </a:r>
            <a:r>
              <a:rPr lang="ru-RU" sz="1400" i="1" dirty="0" smtClean="0">
                <a:latin typeface="Arial Black" pitchFamily="34" charset="0"/>
                <a:ea typeface="Times New Roman" pitchFamily="18" charset="0"/>
              </a:rPr>
              <a:t>1918 г.,                              д. Новое Тимошкино</a:t>
            </a:r>
            <a:endParaRPr lang="ru-RU" sz="1400" dirty="0" smtClean="0">
              <a:latin typeface="Arial Black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Когда призывался в армию или на фронт. </a:t>
            </a:r>
            <a:r>
              <a:rPr lang="ru-RU" sz="1400" i="1" dirty="0" smtClean="0">
                <a:latin typeface="Arial Black" pitchFamily="34" charset="0"/>
                <a:ea typeface="Times New Roman" pitchFamily="18" charset="0"/>
              </a:rPr>
              <a:t>1938 год – армия (г.Кировоград), 06.08.1941 – фронт.</a:t>
            </a:r>
            <a:endParaRPr lang="ru-RU" sz="1400" dirty="0" smtClean="0">
              <a:latin typeface="Arial Black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Где воевал  или служил.</a:t>
            </a:r>
            <a:r>
              <a:rPr lang="ru-RU" sz="1400" i="1" dirty="0" smtClean="0">
                <a:latin typeface="Arial Black" pitchFamily="34" charset="0"/>
                <a:ea typeface="Times New Roman" pitchFamily="18" charset="0"/>
              </a:rPr>
              <a:t> </a:t>
            </a:r>
            <a:r>
              <a:rPr lang="ru-RU" sz="1400" i="1" dirty="0" smtClean="0">
                <a:latin typeface="Arial Black" pitchFamily="34" charset="0"/>
              </a:rPr>
              <a:t>131 </a:t>
            </a:r>
            <a:r>
              <a:rPr lang="ru-RU" sz="1400" i="1" dirty="0" err="1" smtClean="0">
                <a:latin typeface="Arial Black" pitchFamily="34" charset="0"/>
              </a:rPr>
              <a:t>орр</a:t>
            </a:r>
            <a:r>
              <a:rPr lang="ru-RU" sz="1400" i="1" dirty="0" smtClean="0">
                <a:latin typeface="Arial Black" pitchFamily="34" charset="0"/>
              </a:rPr>
              <a:t> 171 </a:t>
            </a:r>
            <a:r>
              <a:rPr lang="ru-RU" sz="1400" i="1" dirty="0" err="1" smtClean="0">
                <a:latin typeface="Arial Black" pitchFamily="34" charset="0"/>
              </a:rPr>
              <a:t>сд</a:t>
            </a:r>
            <a:r>
              <a:rPr lang="ru-RU" sz="1400" i="1" dirty="0" smtClean="0">
                <a:latin typeface="Arial Black" pitchFamily="34" charset="0"/>
              </a:rPr>
              <a:t>, </a:t>
            </a:r>
            <a:r>
              <a:rPr lang="ru-RU" sz="1400" i="1" dirty="0" smtClean="0">
                <a:latin typeface="Arial Black" pitchFamily="34" charset="0"/>
                <a:ea typeface="Times New Roman" pitchFamily="18" charset="0"/>
              </a:rPr>
              <a:t>дивизионный разведчик. Прошел  Белоруссию, Польшу, Литву и присутствовал при поднятии флага над Рейхстагом в Берлине. </a:t>
            </a:r>
            <a:r>
              <a:rPr lang="ru-RU" sz="1400" i="1" dirty="0" smtClean="0">
                <a:latin typeface="Arial Black" pitchFamily="34" charset="0"/>
              </a:rPr>
              <a:t>Имеет два ранения (26.08.1944 и 10.10.1944).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Кем работал после войны. Член правления колхоза.</a:t>
            </a:r>
            <a:endParaRPr lang="ru-RU" sz="1400" dirty="0" smtClean="0">
              <a:latin typeface="Arial Black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Умер в </a:t>
            </a:r>
            <a:r>
              <a:rPr lang="ru-RU" sz="1400" i="1" dirty="0" smtClean="0">
                <a:latin typeface="Arial Black" pitchFamily="34" charset="0"/>
                <a:ea typeface="Times New Roman" pitchFamily="18" charset="0"/>
              </a:rPr>
              <a:t>1990 году.</a:t>
            </a:r>
            <a:endParaRPr lang="ru-RU" sz="1400" dirty="0" smtClean="0">
              <a:latin typeface="Arial Black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Награды: о</a:t>
            </a:r>
            <a:r>
              <a:rPr lang="ru-RU" sz="1400" i="1" dirty="0" smtClean="0">
                <a:latin typeface="Arial Black" pitchFamily="34" charset="0"/>
                <a:ea typeface="Times New Roman" pitchFamily="18" charset="0"/>
              </a:rPr>
              <a:t>рден Славы </a:t>
            </a:r>
            <a:r>
              <a:rPr lang="en-US" sz="1400" i="1" dirty="0" smtClean="0">
                <a:latin typeface="Arial Black" pitchFamily="34" charset="0"/>
                <a:ea typeface="Times New Roman" pitchFamily="18" charset="0"/>
              </a:rPr>
              <a:t>III</a:t>
            </a:r>
            <a:r>
              <a:rPr lang="ru-RU" sz="1400" i="1" dirty="0" smtClean="0">
                <a:latin typeface="Arial Black" pitchFamily="34" charset="0"/>
                <a:ea typeface="Times New Roman" pitchFamily="18" charset="0"/>
              </a:rPr>
              <a:t> степени, медаль «За взятие Берлина»,</a:t>
            </a: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 «За победу над Германией», «За боевые заслуги», </a:t>
            </a:r>
            <a:r>
              <a:rPr lang="ru-RU" sz="1400" i="1" dirty="0" smtClean="0">
                <a:latin typeface="Arial Black" pitchFamily="34" charset="0"/>
              </a:rPr>
              <a:t>орден Отечественной войны II степени (06.04.1985) </a:t>
            </a:r>
            <a:r>
              <a:rPr lang="ru-RU" sz="1400" i="1" dirty="0" smtClean="0">
                <a:latin typeface="Arial Black" pitchFamily="34" charset="0"/>
                <a:ea typeface="Times New Roman" pitchFamily="18" charset="0"/>
              </a:rPr>
              <a:t>.</a:t>
            </a:r>
            <a:endParaRPr lang="ru-RU" sz="1400" i="1" dirty="0" smtClean="0">
              <a:latin typeface="Arial Black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14810" y="21429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5857892"/>
            <a:ext cx="8501123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Федотов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Евдоким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Васильевич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/>
          <a:srcRect b="8262"/>
          <a:stretch>
            <a:fillRect/>
          </a:stretch>
        </p:blipFill>
        <p:spPr bwMode="auto">
          <a:xfrm>
            <a:off x="4929190" y="1214422"/>
            <a:ext cx="3653352" cy="4399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28654" y="1764410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Ф.И.О.  </a:t>
            </a:r>
            <a:r>
              <a:rPr lang="ru-RU" sz="1400" i="1" dirty="0" smtClean="0">
                <a:latin typeface="Arial Black" pitchFamily="34" charset="0"/>
                <a:ea typeface="Times New Roman" pitchFamily="18" charset="0"/>
              </a:rPr>
              <a:t>Артамонов Илья Яковлевич.</a:t>
            </a:r>
            <a:endParaRPr lang="ru-RU" sz="1400" i="1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Год и место рождения. </a:t>
            </a:r>
            <a:r>
              <a:rPr lang="ru-RU" sz="1400" i="1" dirty="0" smtClean="0">
                <a:latin typeface="Arial Black" pitchFamily="34" charset="0"/>
                <a:ea typeface="Times New Roman" pitchFamily="18" charset="0"/>
              </a:rPr>
              <a:t>1899 год, село Никольское.</a:t>
            </a:r>
            <a:endParaRPr lang="ru-RU" sz="1400" i="1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Когда призывался в армию или на фронт. </a:t>
            </a:r>
            <a:r>
              <a:rPr lang="ru-RU" sz="1400" i="1" dirty="0" smtClean="0">
                <a:latin typeface="Arial Black" pitchFamily="34" charset="0"/>
                <a:ea typeface="Times New Roman" pitchFamily="18" charset="0"/>
              </a:rPr>
              <a:t>Участник Гражданской войны. </a:t>
            </a:r>
            <a:r>
              <a:rPr lang="ru-RU" sz="1400" i="1" dirty="0" smtClean="0">
                <a:latin typeface="Arial Black" pitchFamily="34" charset="0"/>
              </a:rPr>
              <a:t>Был пехотинцем. Получил 2 гвардейских ордена.</a:t>
            </a:r>
            <a:r>
              <a:rPr lang="ru-RU" sz="1400" dirty="0" smtClean="0"/>
              <a:t>  </a:t>
            </a:r>
            <a:r>
              <a:rPr lang="ru-RU" sz="1400" i="1" dirty="0" smtClean="0">
                <a:latin typeface="Arial Black" pitchFamily="34" charset="0"/>
              </a:rPr>
              <a:t>С</a:t>
            </a:r>
            <a:r>
              <a:rPr lang="ru-RU" sz="1400" i="1" dirty="0" smtClean="0">
                <a:latin typeface="Arial Black" pitchFamily="34" charset="0"/>
                <a:ea typeface="Times New Roman" pitchFamily="18" charset="0"/>
              </a:rPr>
              <a:t>1941 года – на фронте.  </a:t>
            </a:r>
            <a:endParaRPr lang="ru-RU" sz="1400" i="1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Где воевал  или служил. </a:t>
            </a:r>
            <a:r>
              <a:rPr lang="ru-RU" sz="1400" i="1" dirty="0" smtClean="0">
                <a:latin typeface="Arial Black" pitchFamily="34" charset="0"/>
                <a:ea typeface="Times New Roman" pitchFamily="18" charset="0"/>
              </a:rPr>
              <a:t>Прошел всю войну рядовым солдатом. Участвовал в штурме Берлина.</a:t>
            </a:r>
            <a:endParaRPr lang="ru-RU" sz="1400" i="1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Демобилизовался 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Кем работал после войны. </a:t>
            </a:r>
            <a:r>
              <a:rPr lang="ru-RU" sz="1400" i="1" dirty="0" smtClean="0">
                <a:latin typeface="Arial Black" pitchFamily="34" charset="0"/>
                <a:ea typeface="Times New Roman" pitchFamily="18" charset="0"/>
              </a:rPr>
              <a:t>Колхозник .</a:t>
            </a:r>
            <a:endParaRPr lang="ru-RU" sz="1400" i="1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Умер </a:t>
            </a:r>
            <a:r>
              <a:rPr lang="ru-RU" sz="1400" i="1" dirty="0" smtClean="0">
                <a:latin typeface="Arial Black" pitchFamily="34" charset="0"/>
                <a:ea typeface="Times New Roman" pitchFamily="18" charset="0"/>
              </a:rPr>
              <a:t>в 1970 году.</a:t>
            </a:r>
            <a:endParaRPr lang="ru-RU" sz="1400" i="1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Награды.  </a:t>
            </a:r>
            <a:r>
              <a:rPr lang="ru-RU" sz="1400" i="1" dirty="0" smtClean="0">
                <a:latin typeface="Arial Black" pitchFamily="34" charset="0"/>
                <a:ea typeface="Times New Roman" pitchFamily="18" charset="0"/>
              </a:rPr>
              <a:t>Медаль «За взятие Берлина».</a:t>
            </a:r>
            <a:endParaRPr lang="ru-RU" sz="1400" i="1" dirty="0" smtClean="0">
              <a:latin typeface="Arial Black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37334" y="195426"/>
            <a:ext cx="4592444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00100" y="5857892"/>
            <a:ext cx="7358114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Артамонов Илья Яковлевич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357297"/>
            <a:ext cx="3357586" cy="41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4071934" y="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5929330"/>
            <a:ext cx="8715371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Захаров Терентий Евлампиевич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85860"/>
            <a:ext cx="3533322" cy="4529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071934" y="1071546"/>
            <a:ext cx="4714908" cy="478634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Ф.И.О.</a:t>
            </a: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 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Захаров Терентий </a:t>
            </a:r>
            <a:r>
              <a:rPr lang="ru-RU" sz="1400" b="1" i="1" dirty="0" err="1" smtClean="0">
                <a:latin typeface="Arial Black" pitchFamily="34" charset="0"/>
                <a:ea typeface="Times New Roman" pitchFamily="18" charset="0"/>
              </a:rPr>
              <a:t>Евлампиевич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.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Год и место рождения.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1904 год, д. Новое Тимошкино.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Кем работал до армии.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Председатель колхоза «Начало».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Когда призывался в армию или на фронт.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10.09.1941 год.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Военное звание и должность.  </a:t>
            </a:r>
            <a:r>
              <a:rPr lang="ru-RU" sz="1400" b="1" i="1" dirty="0" smtClean="0">
                <a:latin typeface="Arial Black" pitchFamily="34" charset="0"/>
              </a:rPr>
              <a:t>Старший сержант,  </a:t>
            </a:r>
            <a:r>
              <a:rPr lang="ru-RU" sz="1400" i="1" dirty="0" smtClean="0">
                <a:latin typeface="Arial Black" pitchFamily="34" charset="0"/>
              </a:rPr>
              <a:t>писарь-каптенармус,  </a:t>
            </a:r>
            <a:r>
              <a:rPr lang="ru-RU" sz="1400" b="1" i="1" dirty="0" smtClean="0">
                <a:latin typeface="Arial Black" pitchFamily="34" charset="0"/>
              </a:rPr>
              <a:t>ко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мандир  отд. связи. 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Где воевал  или служил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 . С 1941 – 1942гг. Западный фронт , 1942 – 1943гг. – Южный фронт. Был ранен, после госпиталя попал в артиллерийский полк. С марта 1943г. по май 1945 год  - учеба в </a:t>
            </a:r>
            <a:r>
              <a:rPr lang="ru-RU" sz="1400" b="1" i="1" dirty="0" err="1" smtClean="0">
                <a:latin typeface="Arial Black" pitchFamily="34" charset="0"/>
                <a:ea typeface="Times New Roman" pitchFamily="18" charset="0"/>
              </a:rPr>
              <a:t>парт.школе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 г. Онега.  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Демобилизовался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в 1945 году.</a:t>
            </a:r>
            <a:endParaRPr lang="ru-RU" sz="1400" i="1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Кем работал после войны.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Председатель </a:t>
            </a:r>
            <a:r>
              <a:rPr lang="ru-RU" sz="1400" b="1" i="1" dirty="0" err="1" smtClean="0">
                <a:latin typeface="Arial Black" pitchFamily="34" charset="0"/>
                <a:ea typeface="Times New Roman" pitchFamily="18" charset="0"/>
              </a:rPr>
              <a:t>Новотимошкинского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  сельского Совета.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Умер  в</a:t>
            </a: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1970 году.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Награды.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Орден Красной Звезды, медаль «За победу над Германией», медаль «За отвагу» , медаль «За освобождение Киева».</a:t>
            </a:r>
            <a:endParaRPr lang="ru-RU" sz="1400" dirty="0" smtClean="0">
              <a:latin typeface="Arial Black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wirlwind\Pictures\pobe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866879" y="60102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09598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609598" y="17526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428596" y="928670"/>
            <a:ext cx="4649170" cy="514353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Ф.И.О. </a:t>
            </a:r>
            <a:r>
              <a:rPr lang="ru-RU" sz="1400" b="1" i="1" dirty="0" smtClean="0">
                <a:latin typeface="Arial Black" pitchFamily="34" charset="0"/>
              </a:rPr>
              <a:t>Захаров Николай </a:t>
            </a:r>
            <a:r>
              <a:rPr lang="ru-RU" sz="1400" b="1" i="1" dirty="0" err="1" smtClean="0">
                <a:latin typeface="Arial Black" pitchFamily="34" charset="0"/>
              </a:rPr>
              <a:t>Власович</a:t>
            </a:r>
            <a:r>
              <a:rPr lang="ru-RU" sz="1400" b="1" i="1" dirty="0" smtClean="0">
                <a:latin typeface="Arial Black" pitchFamily="34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Год и место рождения.  </a:t>
            </a:r>
            <a:r>
              <a:rPr lang="ru-RU" sz="1400" b="1" i="1" dirty="0" smtClean="0">
                <a:latin typeface="Arial Black" pitchFamily="34" charset="0"/>
              </a:rPr>
              <a:t>01.08.1923 года.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Кем работал до армии. </a:t>
            </a:r>
            <a:r>
              <a:rPr lang="ru-RU" sz="1400" b="1" i="1" dirty="0" smtClean="0">
                <a:latin typeface="Arial Black" pitchFamily="34" charset="0"/>
              </a:rPr>
              <a:t>Учитель. </a:t>
            </a:r>
            <a:endParaRPr lang="ru-RU" sz="1400" b="1" dirty="0" smtClean="0"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фронт. </a:t>
            </a:r>
            <a:r>
              <a:rPr lang="ru-RU" sz="1400" b="1" i="1" dirty="0" smtClean="0">
                <a:latin typeface="Arial Black" pitchFamily="34" charset="0"/>
              </a:rPr>
              <a:t>03.07.1941г.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Где воевал или служил.</a:t>
            </a:r>
            <a:r>
              <a:rPr lang="ru-RU" sz="1400" dirty="0" smtClean="0">
                <a:latin typeface="Arial Black" pitchFamily="34" charset="0"/>
              </a:rPr>
              <a:t> 1941-1942гг. -</a:t>
            </a:r>
            <a:r>
              <a:rPr lang="ru-RU" sz="1400" i="1" dirty="0" smtClean="0">
                <a:latin typeface="Arial Black" pitchFamily="34" charset="0"/>
              </a:rPr>
              <a:t>Калининский фронт, с 1944г. – 1-й Белорусский фронт.  Участвовал в боях под Ржевом, </a:t>
            </a:r>
            <a:r>
              <a:rPr lang="ru-RU" sz="1400" i="1" dirty="0" err="1" smtClean="0">
                <a:latin typeface="Arial Black" pitchFamily="34" charset="0"/>
              </a:rPr>
              <a:t>Висло-Одерской</a:t>
            </a:r>
            <a:r>
              <a:rPr lang="ru-RU" sz="1400" i="1" dirty="0" smtClean="0">
                <a:latin typeface="Arial Black" pitchFamily="34" charset="0"/>
              </a:rPr>
              <a:t> операции, в форсировании Эльбы,  в битве за Берлин.</a:t>
            </a:r>
            <a:endParaRPr lang="ru-RU" sz="1400" b="1" i="1" dirty="0" smtClean="0"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Военное звание и должность. </a:t>
            </a:r>
            <a:r>
              <a:rPr lang="ru-RU" sz="1400" b="1" i="1" dirty="0" smtClean="0">
                <a:latin typeface="Arial Black" pitchFamily="34" charset="0"/>
              </a:rPr>
              <a:t>Техник – лейтенант,  помощник командира батареи по </a:t>
            </a:r>
            <a:r>
              <a:rPr lang="ru-RU" sz="1400" b="1" i="1" dirty="0" err="1" smtClean="0">
                <a:latin typeface="Arial Black" pitchFamily="34" charset="0"/>
              </a:rPr>
              <a:t>техн</a:t>
            </a:r>
            <a:r>
              <a:rPr lang="ru-RU" sz="1400" b="1" i="1" dirty="0" smtClean="0">
                <a:latin typeface="Arial Black" pitchFamily="34" charset="0"/>
              </a:rPr>
              <a:t>. части 1221 самоход. артиллерий.  Новгородского полка.</a:t>
            </a:r>
            <a:endParaRPr lang="ru-RU" sz="1400" b="1" dirty="0" smtClean="0"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Демобилизовался </a:t>
            </a:r>
            <a:r>
              <a:rPr lang="ru-RU" sz="1400" b="1" i="1" dirty="0" smtClean="0">
                <a:latin typeface="Arial Black" pitchFamily="34" charset="0"/>
              </a:rPr>
              <a:t>в 1947 году.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Кем работал после войны. </a:t>
            </a:r>
            <a:r>
              <a:rPr lang="ru-RU" sz="1400" b="1" i="1" dirty="0" smtClean="0">
                <a:latin typeface="Arial Black" pitchFamily="34" charset="0"/>
              </a:rPr>
              <a:t>Учителем</a:t>
            </a:r>
            <a:endParaRPr lang="ru-RU" sz="1400" b="1" dirty="0" smtClean="0"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Умер </a:t>
            </a:r>
            <a:r>
              <a:rPr lang="ru-RU" sz="1400" b="1" i="1" dirty="0" smtClean="0">
                <a:latin typeface="Arial Black" pitchFamily="34" charset="0"/>
              </a:rPr>
              <a:t>в 2007 году.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Награды.</a:t>
            </a:r>
            <a:r>
              <a:rPr lang="ru-RU" sz="1400" dirty="0" smtClean="0"/>
              <a:t> </a:t>
            </a:r>
            <a:r>
              <a:rPr lang="ru-RU" sz="1400" b="1" i="1" dirty="0" smtClean="0">
                <a:latin typeface="Arial Black" pitchFamily="34" charset="0"/>
              </a:rPr>
              <a:t>Орден Красной Звезды , Орден Отечественной войны  </a:t>
            </a:r>
            <a:r>
              <a:rPr lang="en-US" sz="1400" b="1" i="1" dirty="0" smtClean="0">
                <a:latin typeface="Arial Black" pitchFamily="34" charset="0"/>
              </a:rPr>
              <a:t>II</a:t>
            </a:r>
            <a:r>
              <a:rPr lang="ru-RU" sz="1400" b="1" i="1" dirty="0" smtClean="0">
                <a:latin typeface="Arial Black" pitchFamily="34" charset="0"/>
              </a:rPr>
              <a:t>  и  </a:t>
            </a:r>
            <a:r>
              <a:rPr lang="en-US" sz="1400" b="1" i="1" dirty="0" smtClean="0">
                <a:latin typeface="Arial Black" pitchFamily="34" charset="0"/>
              </a:rPr>
              <a:t>I </a:t>
            </a:r>
            <a:r>
              <a:rPr lang="ru-RU" sz="1400" b="1" i="1" dirty="0" smtClean="0">
                <a:latin typeface="Arial Black" pitchFamily="34" charset="0"/>
              </a:rPr>
              <a:t>степени», орден Красной Знамени, медаль «За взятие Варшавы», медаль «За взятие Берлина», медаль «За победу над Германией в Великой Отечественной войне 1941-1945 гг.».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400" b="1" i="1" dirty="0" smtClean="0"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71967" y="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66747" y="6081730"/>
            <a:ext cx="814393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Захаров Николай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Власович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52399" y="1524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4" name="Рисунок 13"/>
          <p:cNvPicPr/>
          <p:nvPr/>
        </p:nvPicPr>
        <p:blipFill>
          <a:blip r:embed="rId3" cstate="print"/>
          <a:srcRect t="9053"/>
          <a:stretch>
            <a:fillRect/>
          </a:stretch>
        </p:blipFill>
        <p:spPr bwMode="auto">
          <a:xfrm>
            <a:off x="5214942" y="1000108"/>
            <a:ext cx="3714744" cy="5099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286249" y="1285860"/>
            <a:ext cx="4214842" cy="435771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Ф.И.О.</a:t>
            </a: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  </a:t>
            </a:r>
            <a:r>
              <a:rPr lang="ru-RU" sz="1400" b="1" i="1" dirty="0" err="1" smtClean="0">
                <a:latin typeface="Arial Black" pitchFamily="34" charset="0"/>
                <a:ea typeface="Times New Roman" pitchFamily="18" charset="0"/>
              </a:rPr>
              <a:t>Ямуков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 </a:t>
            </a:r>
            <a:r>
              <a:rPr lang="ru-RU" sz="1400" b="1" i="1" dirty="0" err="1" smtClean="0">
                <a:latin typeface="Arial Black" pitchFamily="34" charset="0"/>
                <a:ea typeface="Times New Roman" pitchFamily="18" charset="0"/>
              </a:rPr>
              <a:t>Пимулла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 </a:t>
            </a:r>
            <a:r>
              <a:rPr lang="ru-RU" sz="1400" b="1" i="1" dirty="0" err="1" smtClean="0">
                <a:latin typeface="Arial Black" pitchFamily="34" charset="0"/>
                <a:ea typeface="Times New Roman" pitchFamily="18" charset="0"/>
              </a:rPr>
              <a:t>Ямукович</a:t>
            </a: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.                 Год и место рождения.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1892 год, п. </a:t>
            </a:r>
            <a:r>
              <a:rPr lang="ru-RU" sz="1400" b="1" i="1" dirty="0" err="1" smtClean="0">
                <a:latin typeface="Arial Black" pitchFamily="34" charset="0"/>
                <a:ea typeface="Times New Roman" pitchFamily="18" charset="0"/>
              </a:rPr>
              <a:t>Ерепкино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. </a:t>
            </a:r>
            <a:endParaRPr lang="ru-RU" sz="1400" dirty="0" smtClean="0">
              <a:latin typeface="Arial Black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Когда призывался в армию или на фронт.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1942 год. Участник трех войн. </a:t>
            </a:r>
            <a:endParaRPr lang="ru-RU" sz="1400" i="1" dirty="0" smtClean="0">
              <a:latin typeface="Arial Black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Военное звание и должность.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Рядовой, стрелок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Где воевал  или служил.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 1942г. -Орловское направление,  1943г. -Центральный фронт, 1944-1945гг. – </a:t>
            </a:r>
            <a:r>
              <a:rPr lang="en-US" sz="1400" b="1" i="1" dirty="0" smtClean="0">
                <a:latin typeface="Arial Black" pitchFamily="34" charset="0"/>
                <a:ea typeface="Times New Roman" pitchFamily="18" charset="0"/>
              </a:rPr>
              <a:t>I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 Белорусский фронт. </a:t>
            </a:r>
            <a:r>
              <a:rPr lang="en-US" sz="1400" b="1" i="1" dirty="0" smtClean="0">
                <a:latin typeface="Arial Black" pitchFamily="34" charset="0"/>
                <a:ea typeface="Times New Roman" pitchFamily="18" charset="0"/>
              </a:rPr>
              <a:t>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Участвовал в боях за освобождение Варшавы и взятие Берлина.</a:t>
            </a:r>
            <a:endParaRPr lang="ru-RU" sz="1400" dirty="0" smtClean="0">
              <a:latin typeface="Arial Black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Демобилизовался </a:t>
            </a:r>
            <a:endParaRPr lang="ru-RU" sz="1400" dirty="0" smtClean="0">
              <a:latin typeface="Arial Black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Кем работал после войны. </a:t>
            </a:r>
            <a:endParaRPr lang="ru-RU" sz="1400" dirty="0" smtClean="0">
              <a:latin typeface="Arial Black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Умер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в 1970 году.</a:t>
            </a:r>
            <a:endParaRPr lang="ru-RU" sz="1400" i="1" dirty="0" smtClean="0">
              <a:latin typeface="Arial Black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Награды.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Медаль «За победу над Германией», «За боевые заслуги», «За доблестный труд в Великой Отечественной войне 1941-1945 гг.».</a:t>
            </a:r>
            <a:endParaRPr lang="ru-RU" sz="1400" dirty="0" smtClean="0">
              <a:latin typeface="Arial Black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43372" y="21429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85786" y="5929330"/>
            <a:ext cx="7358115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Ямуков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Пимулла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Ямукович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 l="2326" r="6977" b="3922"/>
          <a:stretch>
            <a:fillRect/>
          </a:stretch>
        </p:blipFill>
        <p:spPr bwMode="auto">
          <a:xfrm>
            <a:off x="500034" y="1357298"/>
            <a:ext cx="3429024" cy="4308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42910" y="1285860"/>
            <a:ext cx="4289910" cy="45720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Ф.И.О.</a:t>
            </a: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 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Константинов Василий Ильич.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Год и место рождения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1920 г., д. Новое Тимошкино.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Кем работал до армии. 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Когда призывался в армию или на фронт. 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21.09.1940 год.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Военное звание и должность.  </a:t>
            </a:r>
            <a:r>
              <a:rPr lang="ru-RU" sz="1400" b="1" i="1" dirty="0" smtClean="0">
                <a:latin typeface="Arial Black" pitchFamily="34" charset="0"/>
              </a:rPr>
              <a:t>Сержант, старшина батареи.</a:t>
            </a:r>
            <a:endParaRPr lang="ru-RU" sz="1400" i="1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Где воевал  или служил.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  Службу начал на Дальнем Востоке. С первых дней войны участвовал в боевых сражениях </a:t>
            </a:r>
            <a:r>
              <a:rPr lang="ru-RU" sz="1400" b="1" i="1" dirty="0" smtClean="0">
                <a:latin typeface="Arial Black" pitchFamily="34" charset="0"/>
              </a:rPr>
              <a:t>Ленинградского и Сталинградского  фронтов. Освобождал Молдавию, Украину, Польшу</a:t>
            </a:r>
            <a:r>
              <a:rPr lang="ru-RU" sz="1400" b="1" dirty="0" smtClean="0">
                <a:latin typeface="Arial Black" pitchFamily="34" charset="0"/>
              </a:rPr>
              <a:t>, </a:t>
            </a:r>
            <a:r>
              <a:rPr lang="ru-RU" sz="1400" b="1" i="1" dirty="0" smtClean="0">
                <a:latin typeface="Arial Black" pitchFamily="34" charset="0"/>
              </a:rPr>
              <a:t>Германию.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Демобилизовался 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Кем работал после войны.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Токарь. 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Умер 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в 1984 году.</a:t>
            </a:r>
            <a:endParaRPr lang="ru-RU" sz="1400" i="1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Награды.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Орден Красной Звезды,  Орден Отечественной войны </a:t>
            </a:r>
            <a:r>
              <a:rPr lang="en-US" sz="1400" b="1" i="1" dirty="0" smtClean="0">
                <a:latin typeface="Arial Black" pitchFamily="34" charset="0"/>
                <a:ea typeface="Times New Roman" pitchFamily="18" charset="0"/>
              </a:rPr>
              <a:t>I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 степени, медаль «За оборону Сталинграда», «За отвагу», «За победу над Германией».</a:t>
            </a: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48812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034" y="5857892"/>
            <a:ext cx="82868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Константинов Василий Ильич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b="2128"/>
          <a:stretch>
            <a:fillRect/>
          </a:stretch>
        </p:blipFill>
        <p:spPr bwMode="auto">
          <a:xfrm>
            <a:off x="5072066" y="1391137"/>
            <a:ext cx="3571900" cy="4323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617350" y="1543584"/>
            <a:ext cx="4311840" cy="352849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Ф.И.О. </a:t>
            </a:r>
            <a:r>
              <a:rPr lang="ru-RU" sz="1400" b="1" i="1" dirty="0" err="1" smtClean="0">
                <a:latin typeface="Arial Black" pitchFamily="34" charset="0"/>
                <a:ea typeface="Times New Roman" pitchFamily="18" charset="0"/>
              </a:rPr>
              <a:t>Галиуллин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 </a:t>
            </a:r>
            <a:r>
              <a:rPr lang="ru-RU" sz="1400" b="1" i="1" dirty="0" err="1" smtClean="0">
                <a:latin typeface="Arial Black" pitchFamily="34" charset="0"/>
                <a:ea typeface="Times New Roman" pitchFamily="18" charset="0"/>
              </a:rPr>
              <a:t>Габбас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 </a:t>
            </a:r>
            <a:r>
              <a:rPr lang="ru-RU" sz="1400" b="1" i="1" dirty="0" err="1" smtClean="0">
                <a:latin typeface="Arial Black" pitchFamily="34" charset="0"/>
                <a:ea typeface="Times New Roman" pitchFamily="18" charset="0"/>
              </a:rPr>
              <a:t>Галиуллович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.</a:t>
            </a:r>
            <a:endParaRPr lang="ru-RU" sz="1400" dirty="0" smtClean="0">
              <a:latin typeface="Arial Black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Год и место рождения.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Сентябрь 1901 год, д. Старые </a:t>
            </a:r>
            <a:r>
              <a:rPr lang="ru-RU" sz="1400" b="1" i="1" dirty="0" err="1" smtClean="0">
                <a:latin typeface="Arial Black" pitchFamily="34" charset="0"/>
                <a:ea typeface="Times New Roman" pitchFamily="18" charset="0"/>
              </a:rPr>
              <a:t>Киязлы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.</a:t>
            </a:r>
            <a:endParaRPr lang="ru-RU" sz="1400" dirty="0" smtClean="0">
              <a:latin typeface="Arial Black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Кем работал до армии.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Колхозник</a:t>
            </a:r>
            <a:endParaRPr lang="ru-RU" sz="1400" dirty="0" smtClean="0">
              <a:latin typeface="Arial Black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Когда призывался в армию или на фронт.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25 августа 1945 года.</a:t>
            </a:r>
            <a:endParaRPr lang="ru-RU" sz="1400" dirty="0" smtClean="0">
              <a:latin typeface="Arial Black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Где воевал  или служил.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 Ленинградский и Белорусский фронты. </a:t>
            </a:r>
            <a:endParaRPr lang="ru-RU" sz="1400" dirty="0" smtClean="0">
              <a:latin typeface="Arial Black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Демобилизовался </a:t>
            </a:r>
            <a:endParaRPr lang="ru-RU" sz="1400" dirty="0" smtClean="0">
              <a:latin typeface="Arial Black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Кем работал после войны </a:t>
            </a:r>
            <a:endParaRPr lang="ru-RU" sz="1400" dirty="0" smtClean="0">
              <a:latin typeface="Arial Black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Умер в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1960 году.</a:t>
            </a:r>
            <a:endParaRPr lang="ru-RU" sz="1400" dirty="0" smtClean="0">
              <a:latin typeface="Arial Black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Награды. </a:t>
            </a:r>
            <a:r>
              <a:rPr lang="ru-RU" sz="1400" i="1" dirty="0" smtClean="0">
                <a:latin typeface="Arial Black" pitchFamily="34" charset="0"/>
                <a:ea typeface="Times New Roman" pitchFamily="18" charset="0"/>
              </a:rPr>
              <a:t>Благодарность Верховного Главнокомандующего маршала Советского Союза товарища И.В. Сталина.</a:t>
            </a:r>
            <a:endParaRPr lang="ru-RU" sz="1400" i="1" dirty="0" smtClean="0"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48812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5720" y="5857892"/>
            <a:ext cx="8429683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Галиуллин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Габбас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Галиуллович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6866" name="Рисунок 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928802"/>
            <a:ext cx="3071834" cy="2939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4548812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2910" y="5929330"/>
            <a:ext cx="7500990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Матвеев Семен Сергеевич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1428736"/>
            <a:ext cx="3542211" cy="4110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642910" y="1214422"/>
            <a:ext cx="4572032" cy="44291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400" dirty="0" smtClean="0">
                <a:latin typeface="Arial Black" pitchFamily="34" charset="0"/>
              </a:rPr>
              <a:t>Ф.И.О. </a:t>
            </a:r>
            <a:r>
              <a:rPr lang="ru-RU" sz="1400" i="1" dirty="0" smtClean="0">
                <a:latin typeface="Arial Black" pitchFamily="34" charset="0"/>
              </a:rPr>
              <a:t>Матвеев </a:t>
            </a:r>
            <a:r>
              <a:rPr lang="ru-RU" sz="1400" i="1" dirty="0">
                <a:latin typeface="Arial Black" pitchFamily="34" charset="0"/>
              </a:rPr>
              <a:t>Семен Сергеевич.</a:t>
            </a:r>
          </a:p>
          <a:p>
            <a:r>
              <a:rPr lang="ru-RU" sz="1400" dirty="0" smtClean="0">
                <a:latin typeface="Arial Black" pitchFamily="34" charset="0"/>
              </a:rPr>
              <a:t>Год и место рождения. </a:t>
            </a:r>
            <a:r>
              <a:rPr lang="ru-RU" sz="1400" i="1" dirty="0" smtClean="0">
                <a:latin typeface="Arial Black" pitchFamily="34" charset="0"/>
              </a:rPr>
              <a:t>1916 </a:t>
            </a:r>
            <a:r>
              <a:rPr lang="ru-RU" sz="1400" i="1" dirty="0">
                <a:latin typeface="Arial Black" pitchFamily="34" charset="0"/>
              </a:rPr>
              <a:t>год, д. Новое Тимошкино.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 Black" pitchFamily="34" charset="0"/>
              </a:rPr>
              <a:t>Когда призывался в армию или на фронт. </a:t>
            </a:r>
            <a:r>
              <a:rPr lang="ru-RU" sz="1400" dirty="0" smtClean="0">
                <a:latin typeface="Arial Black" pitchFamily="34" charset="0"/>
              </a:rPr>
              <a:t> Октябрь </a:t>
            </a:r>
            <a:r>
              <a:rPr lang="ru-RU" sz="1400" i="1" dirty="0" smtClean="0">
                <a:latin typeface="Arial Black" pitchFamily="34" charset="0"/>
              </a:rPr>
              <a:t>1939г.  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 Black" pitchFamily="34" charset="0"/>
              </a:rPr>
              <a:t>Где воевал или служил. </a:t>
            </a:r>
            <a:r>
              <a:rPr lang="ru-RU" sz="1400" i="1" dirty="0" smtClean="0">
                <a:latin typeface="Arial Black" pitchFamily="34" charset="0"/>
              </a:rPr>
              <a:t>Служил </a:t>
            </a:r>
            <a:r>
              <a:rPr lang="ru-RU" sz="1400" i="1" dirty="0">
                <a:latin typeface="Arial Black" pitchFamily="34" charset="0"/>
              </a:rPr>
              <a:t>в Свердловске. Прошел всю </a:t>
            </a:r>
            <a:r>
              <a:rPr lang="ru-RU" sz="1400" i="1" dirty="0" smtClean="0">
                <a:latin typeface="Arial Black" pitchFamily="34" charset="0"/>
              </a:rPr>
              <a:t>войну в </a:t>
            </a:r>
            <a:r>
              <a:rPr lang="ru-RU" sz="1400" i="1" dirty="0">
                <a:latin typeface="Arial Black" pitchFamily="34" charset="0"/>
              </a:rPr>
              <a:t>звании </a:t>
            </a:r>
            <a:r>
              <a:rPr lang="ru-RU" sz="1400" i="1" dirty="0" smtClean="0">
                <a:latin typeface="Arial Black" pitchFamily="34" charset="0"/>
              </a:rPr>
              <a:t>командира </a:t>
            </a:r>
            <a:r>
              <a:rPr lang="ru-RU" sz="1400" i="1" dirty="0">
                <a:latin typeface="Arial Black" pitchFamily="34" charset="0"/>
              </a:rPr>
              <a:t>орудия. </a:t>
            </a:r>
            <a:endParaRPr lang="ru-RU" sz="1400" dirty="0" smtClean="0">
              <a:latin typeface="Arial Black" pitchFamily="34" charset="0"/>
            </a:endParaRPr>
          </a:p>
          <a:p>
            <a:r>
              <a:rPr lang="ru-RU" sz="1400" dirty="0" smtClean="0">
                <a:latin typeface="Arial Black" pitchFamily="34" charset="0"/>
              </a:rPr>
              <a:t>Военное звание и должность. </a:t>
            </a:r>
            <a:r>
              <a:rPr lang="ru-RU" sz="1400" i="1" dirty="0" smtClean="0">
                <a:latin typeface="Arial Black" pitchFamily="34" charset="0"/>
              </a:rPr>
              <a:t>Старшина, делопроизводитель </a:t>
            </a:r>
            <a:r>
              <a:rPr lang="ru-RU" sz="1400" i="1" dirty="0" err="1" smtClean="0">
                <a:latin typeface="Arial Black" pitchFamily="34" charset="0"/>
              </a:rPr>
              <a:t>артпарка</a:t>
            </a:r>
            <a:r>
              <a:rPr lang="ru-RU" sz="1400" i="1" dirty="0" smtClean="0">
                <a:latin typeface="Arial Black" pitchFamily="34" charset="0"/>
              </a:rPr>
              <a:t> 139 -</a:t>
            </a:r>
            <a:r>
              <a:rPr lang="ru-RU" sz="1400" i="1" dirty="0" err="1" smtClean="0">
                <a:latin typeface="Arial Black" pitchFamily="34" charset="0"/>
              </a:rPr>
              <a:t>й</a:t>
            </a:r>
            <a:r>
              <a:rPr lang="ru-RU" sz="1400" i="1" dirty="0" smtClean="0">
                <a:latin typeface="Arial Black" pitchFamily="34" charset="0"/>
              </a:rPr>
              <a:t> пушечной артиллерийской  Витебской Краснознаменной ордена Кутузова бригады. Участвовал </a:t>
            </a:r>
            <a:r>
              <a:rPr lang="ru-RU" sz="1400" i="1" dirty="0">
                <a:latin typeface="Arial Black" pitchFamily="34" charset="0"/>
              </a:rPr>
              <a:t>в войне с Японией. </a:t>
            </a:r>
            <a:endParaRPr lang="ru-RU" sz="1400" i="1" dirty="0" smtClean="0">
              <a:latin typeface="Arial Black" pitchFamily="34" charset="0"/>
            </a:endParaRPr>
          </a:p>
          <a:p>
            <a:r>
              <a:rPr lang="ru-RU" sz="1400" dirty="0" smtClean="0">
                <a:latin typeface="Arial Black" pitchFamily="34" charset="0"/>
              </a:rPr>
              <a:t>Демобилизован </a:t>
            </a:r>
            <a:r>
              <a:rPr lang="ru-RU" sz="1400" i="1" dirty="0" smtClean="0">
                <a:latin typeface="Arial Black" pitchFamily="34" charset="0"/>
              </a:rPr>
              <a:t>в 1945 году</a:t>
            </a:r>
            <a:r>
              <a:rPr lang="ru-RU" sz="1400" i="1" dirty="0">
                <a:latin typeface="Arial Black" pitchFamily="34" charset="0"/>
              </a:rPr>
              <a:t>. </a:t>
            </a:r>
            <a:endParaRPr lang="ru-RU" sz="1400" i="1" dirty="0" smtClean="0">
              <a:latin typeface="Arial Black" pitchFamily="34" charset="0"/>
            </a:endParaRPr>
          </a:p>
          <a:p>
            <a:r>
              <a:rPr lang="ru-RU" sz="1400" b="1" dirty="0" smtClean="0">
                <a:solidFill>
                  <a:srgbClr val="000000"/>
                </a:solidFill>
                <a:latin typeface="Arial Black" pitchFamily="34" charset="0"/>
              </a:rPr>
              <a:t>Кем работал после войны . </a:t>
            </a:r>
            <a:r>
              <a:rPr lang="ru-RU" sz="1400" b="1" i="1" dirty="0" smtClean="0">
                <a:solidFill>
                  <a:srgbClr val="000000"/>
                </a:solidFill>
                <a:latin typeface="Arial Black" pitchFamily="34" charset="0"/>
              </a:rPr>
              <a:t>Се</a:t>
            </a:r>
            <a:r>
              <a:rPr lang="ru-RU" sz="1400" i="1" dirty="0" smtClean="0">
                <a:latin typeface="Arial Black" pitchFamily="34" charset="0"/>
              </a:rPr>
              <a:t>кретарь </a:t>
            </a:r>
            <a:r>
              <a:rPr lang="ru-RU" sz="1400" i="1" dirty="0" err="1">
                <a:latin typeface="Arial Black" pitchFamily="34" charset="0"/>
              </a:rPr>
              <a:t>Новотимошкинского</a:t>
            </a:r>
            <a:r>
              <a:rPr lang="ru-RU" sz="1400" i="1" dirty="0">
                <a:latin typeface="Arial Black" pitchFamily="34" charset="0"/>
              </a:rPr>
              <a:t> </a:t>
            </a:r>
            <a:r>
              <a:rPr lang="ru-RU" sz="1400" i="1" dirty="0" smtClean="0">
                <a:latin typeface="Arial Black" pitchFamily="34" charset="0"/>
              </a:rPr>
              <a:t>сельского </a:t>
            </a:r>
            <a:r>
              <a:rPr lang="ru-RU" sz="1400" i="1" dirty="0">
                <a:latin typeface="Arial Black" pitchFamily="34" charset="0"/>
              </a:rPr>
              <a:t>Совета. </a:t>
            </a:r>
            <a:endParaRPr lang="ru-RU" sz="1400" i="1" dirty="0" smtClean="0">
              <a:latin typeface="Arial Black" pitchFamily="34" charset="0"/>
            </a:endParaRPr>
          </a:p>
          <a:p>
            <a:r>
              <a:rPr lang="ru-RU" sz="1400" dirty="0" smtClean="0">
                <a:latin typeface="Arial Black" pitchFamily="34" charset="0"/>
              </a:rPr>
              <a:t>Умер </a:t>
            </a:r>
            <a:r>
              <a:rPr lang="ru-RU" sz="1400" i="1" dirty="0">
                <a:latin typeface="Arial Black" pitchFamily="34" charset="0"/>
              </a:rPr>
              <a:t>в 1984 году. </a:t>
            </a:r>
            <a:endParaRPr lang="ru-RU" sz="1400" i="1" dirty="0" smtClean="0">
              <a:latin typeface="Arial Black" pitchFamily="34" charset="0"/>
            </a:endParaRPr>
          </a:p>
          <a:p>
            <a:r>
              <a:rPr lang="ru-RU" sz="1400" dirty="0" err="1" smtClean="0">
                <a:latin typeface="Arial Black" pitchFamily="34" charset="0"/>
              </a:rPr>
              <a:t>аграды</a:t>
            </a:r>
            <a:r>
              <a:rPr lang="ru-RU" sz="1400" dirty="0" smtClean="0">
                <a:latin typeface="Arial Black" pitchFamily="34" charset="0"/>
              </a:rPr>
              <a:t>. </a:t>
            </a:r>
            <a:r>
              <a:rPr lang="ru-RU" sz="1400" i="1" dirty="0" smtClean="0">
                <a:latin typeface="Arial Black" pitchFamily="34" charset="0"/>
              </a:rPr>
              <a:t>Орден </a:t>
            </a:r>
            <a:r>
              <a:rPr lang="ru-RU" sz="1400" i="1" dirty="0" err="1" smtClean="0">
                <a:latin typeface="Arial Black" pitchFamily="34" charset="0"/>
              </a:rPr>
              <a:t>Касной</a:t>
            </a:r>
            <a:r>
              <a:rPr lang="ru-RU" sz="1400" i="1" dirty="0" smtClean="0">
                <a:latin typeface="Arial Black" pitchFamily="34" charset="0"/>
              </a:rPr>
              <a:t> Звезды, медаль «За победу над Германией»</a:t>
            </a:r>
            <a:r>
              <a:rPr lang="ru-RU" sz="1400" b="1" dirty="0" smtClean="0"/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4286248" y="21429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14479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Симухин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Пимен Ильич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5298" name="Рисунок 97"/>
          <p:cNvPicPr>
            <a:picLocks noChangeAspect="1" noChangeArrowheads="1"/>
          </p:cNvPicPr>
          <p:nvPr/>
        </p:nvPicPr>
        <p:blipFill>
          <a:blip r:embed="rId3"/>
          <a:srcRect t="3163" b="9959"/>
          <a:stretch>
            <a:fillRect/>
          </a:stretch>
        </p:blipFill>
        <p:spPr bwMode="auto">
          <a:xfrm>
            <a:off x="5000628" y="1214422"/>
            <a:ext cx="3357586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639280" y="1541536"/>
            <a:ext cx="3980208" cy="393644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Arial Black" pitchFamily="34" charset="0"/>
              </a:rPr>
              <a:t>Ф.И.О. </a:t>
            </a:r>
            <a:r>
              <a:rPr lang="ru-RU" sz="1400" b="1" i="1" dirty="0" err="1">
                <a:solidFill>
                  <a:srgbClr val="000000"/>
                </a:solidFill>
                <a:latin typeface="Arial Black" pitchFamily="34" charset="0"/>
              </a:rPr>
              <a:t>Симухин</a:t>
            </a:r>
            <a:r>
              <a:rPr lang="ru-RU" sz="1400" b="1" i="1" dirty="0">
                <a:solidFill>
                  <a:srgbClr val="000000"/>
                </a:solidFill>
                <a:latin typeface="Arial Black" pitchFamily="34" charset="0"/>
              </a:rPr>
              <a:t> Пимен </a:t>
            </a:r>
            <a:r>
              <a:rPr lang="ru-RU" sz="1400" b="1" i="1" dirty="0" smtClean="0">
                <a:solidFill>
                  <a:srgbClr val="000000"/>
                </a:solidFill>
                <a:latin typeface="Arial Black" pitchFamily="34" charset="0"/>
              </a:rPr>
              <a:t>Ильич.</a:t>
            </a:r>
            <a:endParaRPr lang="ru-RU" sz="1400" i="1" dirty="0">
              <a:latin typeface="Arial Black" pitchFamily="34" charset="0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Arial Black" pitchFamily="34" charset="0"/>
              </a:rPr>
              <a:t>Год и место </a:t>
            </a:r>
            <a:r>
              <a:rPr lang="ru-RU" sz="1400" b="1" dirty="0" smtClean="0">
                <a:solidFill>
                  <a:srgbClr val="000000"/>
                </a:solidFill>
                <a:latin typeface="Arial Black" pitchFamily="34" charset="0"/>
              </a:rPr>
              <a:t>рождения. </a:t>
            </a:r>
            <a:r>
              <a:rPr lang="ru-RU" sz="1400" b="1" i="1" dirty="0">
                <a:solidFill>
                  <a:srgbClr val="000000"/>
                </a:solidFill>
                <a:latin typeface="Arial Black" pitchFamily="34" charset="0"/>
              </a:rPr>
              <a:t>1906 </a:t>
            </a:r>
            <a:r>
              <a:rPr lang="ru-RU" sz="1400" b="1" i="1" dirty="0" smtClean="0">
                <a:solidFill>
                  <a:srgbClr val="000000"/>
                </a:solidFill>
                <a:latin typeface="Arial Black" pitchFamily="34" charset="0"/>
              </a:rPr>
              <a:t>год,                     п. </a:t>
            </a:r>
            <a:r>
              <a:rPr lang="ru-RU" sz="1400" b="1" i="1" dirty="0" err="1" smtClean="0">
                <a:solidFill>
                  <a:srgbClr val="000000"/>
                </a:solidFill>
                <a:latin typeface="Arial Black" pitchFamily="34" charset="0"/>
              </a:rPr>
              <a:t>Ерепкино</a:t>
            </a:r>
            <a:r>
              <a:rPr lang="ru-RU" sz="1400" b="1" i="1" dirty="0" smtClean="0">
                <a:solidFill>
                  <a:srgbClr val="000000"/>
                </a:solidFill>
                <a:latin typeface="Arial Black" pitchFamily="34" charset="0"/>
              </a:rPr>
              <a:t>.</a:t>
            </a:r>
            <a:endParaRPr lang="ru-RU" sz="1400" i="1" dirty="0">
              <a:latin typeface="Arial Black" pitchFamily="34" charset="0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Arial Black" pitchFamily="34" charset="0"/>
              </a:rPr>
              <a:t>Когда призывался в армию или на </a:t>
            </a:r>
            <a:r>
              <a:rPr lang="ru-RU" sz="1400" b="1" dirty="0" smtClean="0">
                <a:solidFill>
                  <a:srgbClr val="000000"/>
                </a:solidFill>
                <a:latin typeface="Arial Black" pitchFamily="34" charset="0"/>
              </a:rPr>
              <a:t>фронт. </a:t>
            </a:r>
            <a:r>
              <a:rPr lang="ru-RU" sz="1400" b="1" i="1" dirty="0">
                <a:solidFill>
                  <a:srgbClr val="000000"/>
                </a:solidFill>
                <a:latin typeface="Arial Black" pitchFamily="34" charset="0"/>
              </a:rPr>
              <a:t>22 июня 1941 года.</a:t>
            </a:r>
            <a:endParaRPr lang="ru-RU" sz="1400" i="1" dirty="0">
              <a:latin typeface="Arial Black" pitchFamily="34" charset="0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Arial Black" pitchFamily="34" charset="0"/>
              </a:rPr>
              <a:t>Где воевал или </a:t>
            </a:r>
            <a:r>
              <a:rPr lang="ru-RU" sz="1400" b="1" dirty="0" smtClean="0">
                <a:solidFill>
                  <a:srgbClr val="000000"/>
                </a:solidFill>
                <a:latin typeface="Arial Black" pitchFamily="34" charset="0"/>
              </a:rPr>
              <a:t>служил. </a:t>
            </a:r>
            <a:r>
              <a:rPr lang="ru-RU" sz="1400" b="1" i="1" dirty="0">
                <a:solidFill>
                  <a:srgbClr val="000000"/>
                </a:solidFill>
                <a:latin typeface="Arial Black" pitchFamily="34" charset="0"/>
              </a:rPr>
              <a:t>Участвовал в боях под Москвой, Смоленском, Курском, в освобождении Подольска, Ржева, Тулы.</a:t>
            </a:r>
            <a:endParaRPr lang="ru-RU" sz="1400" i="1" dirty="0">
              <a:latin typeface="Arial Black" pitchFamily="34" charset="0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Arial Black" pitchFamily="34" charset="0"/>
              </a:rPr>
              <a:t>Демобилизован. </a:t>
            </a:r>
            <a:r>
              <a:rPr lang="ru-RU" sz="1400" b="1" i="1" dirty="0">
                <a:solidFill>
                  <a:srgbClr val="000000"/>
                </a:solidFill>
                <a:latin typeface="Arial Black" pitchFamily="34" charset="0"/>
              </a:rPr>
              <a:t>26 февраля 1946 г. </a:t>
            </a:r>
            <a:endParaRPr lang="ru-RU" sz="1400" b="1" i="1" dirty="0" smtClean="0">
              <a:solidFill>
                <a:srgbClr val="000000"/>
              </a:solidFill>
              <a:latin typeface="Arial Black" pitchFamily="34" charset="0"/>
            </a:endParaRPr>
          </a:p>
          <a:p>
            <a:pPr fontAlgn="base"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Arial Black" pitchFamily="34" charset="0"/>
              </a:rPr>
              <a:t>Кем </a:t>
            </a:r>
            <a:r>
              <a:rPr lang="ru-RU" sz="1400" b="1" dirty="0">
                <a:solidFill>
                  <a:srgbClr val="000000"/>
                </a:solidFill>
                <a:latin typeface="Arial Black" pitchFamily="34" charset="0"/>
              </a:rPr>
              <a:t>работал после </a:t>
            </a:r>
            <a:r>
              <a:rPr lang="ru-RU" sz="1400" b="1" dirty="0" smtClean="0">
                <a:solidFill>
                  <a:srgbClr val="000000"/>
                </a:solidFill>
                <a:latin typeface="Arial Black" pitchFamily="34" charset="0"/>
              </a:rPr>
              <a:t>войны. </a:t>
            </a:r>
            <a:r>
              <a:rPr lang="ru-RU" sz="1400" b="1" i="1" dirty="0">
                <a:solidFill>
                  <a:srgbClr val="000000"/>
                </a:solidFill>
                <a:latin typeface="Arial Black" pitchFamily="34" charset="0"/>
              </a:rPr>
              <a:t>Председатель колхоза им. Чапаева.</a:t>
            </a:r>
            <a:endParaRPr lang="ru-RU" sz="1400" i="1" dirty="0">
              <a:latin typeface="Arial Black" pitchFamily="34" charset="0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Arial Black" pitchFamily="34" charset="0"/>
              </a:rPr>
              <a:t>Умер </a:t>
            </a:r>
            <a:r>
              <a:rPr lang="ru-RU" sz="1400" b="1" i="1" dirty="0">
                <a:solidFill>
                  <a:srgbClr val="000000"/>
                </a:solidFill>
                <a:latin typeface="Arial Black" pitchFamily="34" charset="0"/>
              </a:rPr>
              <a:t>в 1977 году.</a:t>
            </a:r>
            <a:endParaRPr lang="ru-RU" sz="1400" i="1" dirty="0">
              <a:latin typeface="Arial Black" pitchFamily="34" charset="0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Arial Black" pitchFamily="34" charset="0"/>
              </a:rPr>
              <a:t>Награды. </a:t>
            </a:r>
            <a:r>
              <a:rPr lang="ru-RU" sz="1400" b="1" i="1" dirty="0" smtClean="0">
                <a:solidFill>
                  <a:srgbClr val="000000"/>
                </a:solidFill>
                <a:latin typeface="Arial Black" pitchFamily="34" charset="0"/>
              </a:rPr>
              <a:t>Медаль </a:t>
            </a:r>
            <a:r>
              <a:rPr lang="ru-RU" sz="1400" b="1" i="1" dirty="0">
                <a:solidFill>
                  <a:srgbClr val="000000"/>
                </a:solidFill>
                <a:latin typeface="Arial Black" pitchFamily="34" charset="0"/>
              </a:rPr>
              <a:t>«За оборону Москвы», «За победу над Германией», «За доблестный труд в Великой Отечественной войне 1941-1945 гг.»</a:t>
            </a:r>
            <a:endParaRPr lang="ru-RU" sz="1400" i="1" dirty="0">
              <a:effectLst/>
              <a:latin typeface="Arial Black" pitchFamily="34" charset="0"/>
              <a:ea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wirlwind\Pictures\pobe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85786" y="1571612"/>
            <a:ext cx="3786214" cy="40005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Ф.И.О.  </a:t>
            </a:r>
            <a:r>
              <a:rPr lang="ru-RU" sz="1400" b="1" i="1" dirty="0" err="1" smtClean="0">
                <a:latin typeface="Arial Black" pitchFamily="34" charset="0"/>
              </a:rPr>
              <a:t>Туличенков</a:t>
            </a:r>
            <a:r>
              <a:rPr lang="ru-RU" sz="1400" b="1" i="1" dirty="0" smtClean="0">
                <a:latin typeface="Arial Black" pitchFamily="34" charset="0"/>
              </a:rPr>
              <a:t> Иван  Михайлович.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Год и место рождения.  </a:t>
            </a:r>
            <a:r>
              <a:rPr lang="ru-RU" sz="1400" b="1" i="1" dirty="0" smtClean="0">
                <a:latin typeface="Arial Black" pitchFamily="34" charset="0"/>
              </a:rPr>
              <a:t> 1922 год.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фронт.</a:t>
            </a:r>
            <a:r>
              <a:rPr lang="ru-RU" sz="1400" dirty="0" smtClean="0">
                <a:latin typeface="Arial Black" pitchFamily="34" charset="0"/>
              </a:rPr>
              <a:t> </a:t>
            </a:r>
            <a:r>
              <a:rPr lang="ru-RU" sz="1400" b="1" i="1" dirty="0" smtClean="0">
                <a:latin typeface="Arial Black" pitchFamily="34" charset="0"/>
              </a:rPr>
              <a:t>1941год.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Где воевал или служил. </a:t>
            </a:r>
            <a:r>
              <a:rPr lang="ru-RU" sz="1400" b="1" i="1" dirty="0" smtClean="0">
                <a:latin typeface="Arial Black" pitchFamily="34" charset="0"/>
              </a:rPr>
              <a:t>Участвовал  в освобождении Риги, в Сталинградской битве, где получил ранение.</a:t>
            </a:r>
            <a:endParaRPr lang="ru-RU" sz="1400" b="1" dirty="0" smtClean="0">
              <a:latin typeface="Arial Black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Звание и должность. </a:t>
            </a:r>
            <a:r>
              <a:rPr lang="ru-RU" sz="1400" b="1" i="1" dirty="0" smtClean="0">
                <a:latin typeface="Arial Black" pitchFamily="34" charset="0"/>
              </a:rPr>
              <a:t>Рядовой, связист.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Демобилизовался </a:t>
            </a:r>
            <a:r>
              <a:rPr lang="ru-RU" sz="1400" b="1" i="1" dirty="0" smtClean="0">
                <a:latin typeface="Arial Black" pitchFamily="34" charset="0"/>
              </a:rPr>
              <a:t>в 1943 году по ранению.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Кем работал после войны. </a:t>
            </a:r>
            <a:r>
              <a:rPr lang="ru-RU" sz="1400" b="1" i="1" dirty="0" smtClean="0">
                <a:latin typeface="Arial Black" pitchFamily="34" charset="0"/>
              </a:rPr>
              <a:t>Колхозник.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Умер.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Награды. </a:t>
            </a:r>
            <a:r>
              <a:rPr lang="ru-RU" sz="1400" b="1" i="1" dirty="0" smtClean="0">
                <a:latin typeface="Arial Black" pitchFamily="34" charset="0"/>
              </a:rPr>
              <a:t>Медаль «За отвагу».</a:t>
            </a:r>
            <a:endParaRPr lang="ru-RU" sz="1400" b="1" dirty="0" smtClean="0"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1934" y="285728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7" y="5929330"/>
            <a:ext cx="814393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Туличенков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Иван Михайлович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1026" name="Рисунок 2"/>
          <p:cNvPicPr>
            <a:picLocks noChangeAspect="1" noChangeArrowheads="1"/>
          </p:cNvPicPr>
          <p:nvPr/>
        </p:nvPicPr>
        <p:blipFill>
          <a:blip r:embed="rId3"/>
          <a:srcRect l="9552" r="8532"/>
          <a:stretch>
            <a:fillRect/>
          </a:stretch>
        </p:blipFill>
        <p:spPr bwMode="auto">
          <a:xfrm>
            <a:off x="4929190" y="1571612"/>
            <a:ext cx="3429024" cy="4138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4286248" y="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6150114"/>
            <a:ext cx="8001055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Бикулов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Василий Николаевич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6" name="Рисунок 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285860"/>
            <a:ext cx="3071834" cy="4451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571472" y="1214422"/>
            <a:ext cx="4357718" cy="492922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1400" b="1" dirty="0" smtClean="0">
                <a:latin typeface="Arial Black" pitchFamily="34" charset="0"/>
              </a:rPr>
              <a:t>Ф.И.О.</a:t>
            </a:r>
            <a:r>
              <a:rPr lang="ru-RU" sz="1400" dirty="0" smtClean="0">
                <a:latin typeface="Arial Black" pitchFamily="34" charset="0"/>
              </a:rPr>
              <a:t>  </a:t>
            </a:r>
            <a:r>
              <a:rPr lang="ru-RU" sz="1400" b="1" i="1" dirty="0" err="1" smtClean="0">
                <a:latin typeface="Arial Black" pitchFamily="34" charset="0"/>
              </a:rPr>
              <a:t>Бикулов</a:t>
            </a:r>
            <a:r>
              <a:rPr lang="ru-RU" sz="1400" b="1" i="1" dirty="0" smtClean="0">
                <a:latin typeface="Arial Black" pitchFamily="34" charset="0"/>
              </a:rPr>
              <a:t> Василий Николаевич.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Год и место рождения. </a:t>
            </a:r>
            <a:r>
              <a:rPr lang="ru-RU" sz="1400" b="1" i="1" dirty="0" smtClean="0">
                <a:latin typeface="Arial Black" pitchFamily="34" charset="0"/>
              </a:rPr>
              <a:t>03.03.1919 год,           д. Новое Тимошкино.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фронт. </a:t>
            </a:r>
            <a:r>
              <a:rPr lang="ru-RU" sz="1400" b="1" i="1" dirty="0" smtClean="0">
                <a:latin typeface="Arial Black" pitchFamily="34" charset="0"/>
              </a:rPr>
              <a:t>1939 года.</a:t>
            </a:r>
            <a:r>
              <a:rPr lang="ru-RU" sz="1400" dirty="0" smtClean="0"/>
              <a:t> </a:t>
            </a:r>
            <a:r>
              <a:rPr lang="ru-RU" sz="1400" i="1" dirty="0" smtClean="0">
                <a:latin typeface="Arial Black" pitchFamily="34" charset="0"/>
              </a:rPr>
              <a:t>Кировским РВК г.Иваново.</a:t>
            </a: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Где воевал  или служил.</a:t>
            </a:r>
            <a:r>
              <a:rPr lang="ru-RU" sz="1400" b="1" i="1" dirty="0" smtClean="0">
                <a:latin typeface="Arial Black" pitchFamily="34" charset="0"/>
              </a:rPr>
              <a:t> Запорожье. Участник </a:t>
            </a:r>
            <a:r>
              <a:rPr lang="ru-RU" sz="1400" b="1" i="1" dirty="0" err="1" smtClean="0">
                <a:latin typeface="Arial Black" pitchFamily="34" charset="0"/>
              </a:rPr>
              <a:t>советско-финскай</a:t>
            </a:r>
            <a:r>
              <a:rPr lang="ru-RU" sz="1400" b="1" i="1" dirty="0" smtClean="0">
                <a:latin typeface="Arial Black" pitchFamily="34" charset="0"/>
              </a:rPr>
              <a:t> войны. С 1941г. на фронте. </a:t>
            </a:r>
            <a:r>
              <a:rPr lang="ru-RU" sz="1400" i="1" dirty="0" smtClean="0">
                <a:latin typeface="Arial Black" pitchFamily="34" charset="0"/>
              </a:rPr>
              <a:t>989 сп,226 </a:t>
            </a:r>
            <a:r>
              <a:rPr lang="ru-RU" sz="1400" i="1" dirty="0" err="1" smtClean="0">
                <a:latin typeface="Arial Black" pitchFamily="34" charset="0"/>
              </a:rPr>
              <a:t>сд</a:t>
            </a:r>
            <a:r>
              <a:rPr lang="ru-RU" sz="1400" dirty="0" smtClean="0"/>
              <a:t>. </a:t>
            </a:r>
            <a:r>
              <a:rPr lang="ru-RU" sz="1400" b="1" i="1" dirty="0" smtClean="0">
                <a:latin typeface="Arial Black" pitchFamily="34" charset="0"/>
              </a:rPr>
              <a:t>Был ранен, 27.09.1941г. попал в плен, под </a:t>
            </a:r>
            <a:r>
              <a:rPr lang="ru-RU" sz="1400" i="1" dirty="0" smtClean="0">
                <a:latin typeface="Arial Black" pitchFamily="34" charset="0"/>
              </a:rPr>
              <a:t>Днепропетровском, </a:t>
            </a:r>
            <a:r>
              <a:rPr lang="ru-RU" sz="1400" b="1" i="1" dirty="0" smtClean="0">
                <a:latin typeface="Arial Black" pitchFamily="34" charset="0"/>
              </a:rPr>
              <a:t>находился 4 года</a:t>
            </a:r>
            <a:r>
              <a:rPr lang="ru-RU" sz="1400" dirty="0" smtClean="0"/>
              <a:t> </a:t>
            </a:r>
            <a:r>
              <a:rPr lang="ru-RU" sz="1400" i="1" dirty="0" smtClean="0">
                <a:latin typeface="Arial Black" pitchFamily="34" charset="0"/>
              </a:rPr>
              <a:t>в лагере </a:t>
            </a:r>
            <a:r>
              <a:rPr lang="ru-RU" sz="1400" i="1" dirty="0" err="1" smtClean="0">
                <a:latin typeface="Arial Black" pitchFamily="34" charset="0"/>
              </a:rPr>
              <a:t>шталаг</a:t>
            </a:r>
            <a:r>
              <a:rPr lang="ru-RU" sz="1400" i="1" dirty="0" smtClean="0">
                <a:latin typeface="Arial Black" pitchFamily="34" charset="0"/>
              </a:rPr>
              <a:t> </a:t>
            </a:r>
            <a:r>
              <a:rPr lang="en-US" sz="1400" i="1" dirty="0" smtClean="0">
                <a:latin typeface="Arial Black" pitchFamily="34" charset="0"/>
              </a:rPr>
              <a:t>XIII C</a:t>
            </a:r>
            <a:r>
              <a:rPr lang="ru-RU" sz="1400" b="1" i="1" dirty="0" smtClean="0">
                <a:latin typeface="Arial Black" pitchFamily="34" charset="0"/>
              </a:rPr>
              <a:t>. После побега вернулся в строй и принимал участие во взятии Берлина.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Демобилизован </a:t>
            </a:r>
            <a:r>
              <a:rPr lang="ru-RU" sz="1400" b="1" i="1" dirty="0" smtClean="0">
                <a:latin typeface="Arial Black" pitchFamily="34" charset="0"/>
              </a:rPr>
              <a:t>в</a:t>
            </a:r>
            <a:r>
              <a:rPr lang="ru-RU" sz="1400" b="1" dirty="0" smtClean="0">
                <a:latin typeface="Arial Black" pitchFamily="34" charset="0"/>
              </a:rPr>
              <a:t> </a:t>
            </a:r>
            <a:r>
              <a:rPr lang="ru-RU" sz="1400" b="1" i="1" dirty="0" smtClean="0">
                <a:latin typeface="Arial Black" pitchFamily="34" charset="0"/>
              </a:rPr>
              <a:t>1946 году.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Кем работал после войны. 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Умер </a:t>
            </a:r>
            <a:r>
              <a:rPr lang="ru-RU" sz="1400" b="1" i="1" dirty="0" smtClean="0">
                <a:latin typeface="Arial Black" pitchFamily="34" charset="0"/>
              </a:rPr>
              <a:t>в</a:t>
            </a:r>
            <a:r>
              <a:rPr lang="ru-RU" sz="1400" b="1" dirty="0" smtClean="0">
                <a:latin typeface="Arial Black" pitchFamily="34" charset="0"/>
              </a:rPr>
              <a:t> </a:t>
            </a:r>
            <a:r>
              <a:rPr lang="ru-RU" sz="1400" b="1" i="1" dirty="0" smtClean="0">
                <a:latin typeface="Arial Black" pitchFamily="34" charset="0"/>
              </a:rPr>
              <a:t>1997 году.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Награды:  </a:t>
            </a:r>
            <a:r>
              <a:rPr lang="ru-RU" sz="1400" b="1" i="1" dirty="0" smtClean="0">
                <a:latin typeface="Arial Black" pitchFamily="34" charset="0"/>
              </a:rPr>
              <a:t>Медаль «За победу над Германией», «20 лет Победы в Великой Отечественной войне 1941-1945 гг.», «50 лет Вооруженных Сил</a:t>
            </a:r>
            <a:r>
              <a:rPr lang="ru-RU" sz="1400" b="1" dirty="0" smtClean="0">
                <a:latin typeface="Arial Black" pitchFamily="34" charset="0"/>
              </a:rPr>
              <a:t>», </a:t>
            </a:r>
            <a:r>
              <a:rPr lang="ru-RU" sz="1400" b="1" i="1" dirty="0" smtClean="0">
                <a:latin typeface="Arial Black" pitchFamily="34" charset="0"/>
              </a:rPr>
              <a:t>орден Отечественной войны II степени</a:t>
            </a:r>
            <a:r>
              <a:rPr lang="ru-RU" sz="1400" i="1" dirty="0" smtClean="0">
                <a:latin typeface="Arial Black" pitchFamily="34" charset="0"/>
              </a:rPr>
              <a:t>   (06.04.1985).   </a:t>
            </a:r>
          </a:p>
          <a:p>
            <a:pPr algn="just"/>
            <a:r>
              <a:rPr lang="ru-RU" sz="1400" dirty="0" smtClean="0">
                <a:latin typeface="Arial Black" pitchFamily="34" charset="0"/>
              </a:rPr>
              <a:t> </a:t>
            </a:r>
            <a:endParaRPr lang="ru-RU" sz="14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286248" y="285728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5857892"/>
            <a:ext cx="814393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Чудинов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Максим Дмитриевич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42910" y="1571612"/>
            <a:ext cx="4071966" cy="407196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Ф.И.О.  </a:t>
            </a:r>
            <a:r>
              <a:rPr lang="ru-RU" sz="1400" b="1" i="1" dirty="0" err="1" smtClean="0">
                <a:latin typeface="Arial Black" pitchFamily="34" charset="0"/>
              </a:rPr>
              <a:t>Чудинов</a:t>
            </a:r>
            <a:r>
              <a:rPr lang="ru-RU" sz="1400" b="1" i="1" dirty="0" smtClean="0">
                <a:latin typeface="Arial Black" pitchFamily="34" charset="0"/>
              </a:rPr>
              <a:t>  Максим Дмитриевич.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Год и место рождения.  </a:t>
            </a:r>
            <a:r>
              <a:rPr lang="ru-RU" sz="1400" b="1" i="1" dirty="0" smtClean="0">
                <a:latin typeface="Arial Black" pitchFamily="34" charset="0"/>
              </a:rPr>
              <a:t>1916 год, д. Новое Тимошкино.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Кем работал до армии.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фронт. </a:t>
            </a:r>
            <a:r>
              <a:rPr lang="ru-RU" sz="1400" b="1" i="1" dirty="0" smtClean="0">
                <a:latin typeface="Arial Black" pitchFamily="34" charset="0"/>
              </a:rPr>
              <a:t>25.07.1941г.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Где воевал или служил. </a:t>
            </a:r>
            <a:r>
              <a:rPr lang="ru-RU" sz="1400" b="1" i="1" dirty="0" smtClean="0">
                <a:latin typeface="Arial Black" pitchFamily="34" charset="0"/>
              </a:rPr>
              <a:t>181-й отд. лыжный батальон, 38-й пограничный полк.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Звание и должность. </a:t>
            </a:r>
            <a:r>
              <a:rPr lang="ru-RU" sz="1400" b="1" i="1" dirty="0" smtClean="0">
                <a:latin typeface="Arial Black" pitchFamily="34" charset="0"/>
              </a:rPr>
              <a:t>Стрелок, радиотелеграфист.</a:t>
            </a:r>
            <a:endParaRPr lang="ru-RU" sz="1400" b="1" dirty="0" smtClean="0">
              <a:latin typeface="Arial Black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Демобилизован. </a:t>
            </a:r>
            <a:r>
              <a:rPr lang="ru-RU" sz="1400" b="1" i="1" dirty="0" smtClean="0">
                <a:latin typeface="Arial Black" pitchFamily="34" charset="0"/>
              </a:rPr>
              <a:t>1946 год.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Кем работал после войны.  </a:t>
            </a:r>
            <a:r>
              <a:rPr lang="ru-RU" sz="1400" b="1" i="1" dirty="0" smtClean="0">
                <a:latin typeface="Arial Black" pitchFamily="34" charset="0"/>
              </a:rPr>
              <a:t>Бухгалтер-счетовод.</a:t>
            </a:r>
            <a:endParaRPr lang="ru-RU" sz="1400" b="1" dirty="0" smtClean="0">
              <a:latin typeface="Arial Black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Умер. </a:t>
            </a:r>
            <a:r>
              <a:rPr lang="ru-RU" sz="1400" b="1" i="1" dirty="0" smtClean="0">
                <a:latin typeface="Arial Black" pitchFamily="34" charset="0"/>
              </a:rPr>
              <a:t>15.09.1957 года.</a:t>
            </a:r>
            <a:endParaRPr lang="ru-RU" sz="1400" b="1" dirty="0" smtClean="0">
              <a:latin typeface="Arial Black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Награды. </a:t>
            </a:r>
            <a:r>
              <a:rPr lang="ru-RU" sz="1400" b="1" i="1" dirty="0" smtClean="0">
                <a:latin typeface="Arial Black" pitchFamily="34" charset="0"/>
              </a:rPr>
              <a:t>Медаль  «За боевые заслуги», «За победу над Германией» 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1400" b="1" i="1" dirty="0" smtClean="0">
              <a:latin typeface="Arial Black" pitchFamily="34" charset="0"/>
            </a:endParaRPr>
          </a:p>
        </p:txBody>
      </p:sp>
      <p:pic>
        <p:nvPicPr>
          <p:cNvPr id="8" name="Picture 4" descr="максим дмитриевич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857364"/>
            <a:ext cx="3000396" cy="3703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101"/>
          <p:cNvPicPr>
            <a:picLocks noChangeAspect="1" noChangeArrowheads="1"/>
          </p:cNvPicPr>
          <p:nvPr/>
        </p:nvPicPr>
        <p:blipFill>
          <a:blip r:embed="rId3"/>
          <a:srcRect l="29680" r="26941" b="66129"/>
          <a:stretch>
            <a:fillRect/>
          </a:stretch>
        </p:blipFill>
        <p:spPr bwMode="auto">
          <a:xfrm>
            <a:off x="4929190" y="1428736"/>
            <a:ext cx="385765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929058" y="21429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5929330"/>
            <a:ext cx="7215238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Бикулов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Иван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Исмуллович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14282" y="1357298"/>
            <a:ext cx="4643470" cy="45720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Ф.И.О. </a:t>
            </a:r>
            <a:r>
              <a:rPr kumimoji="0" lang="ru-RU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Бикулов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Иван </a:t>
            </a:r>
            <a:r>
              <a:rPr kumimoji="0" lang="ru-RU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Исмуллович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Год и место рождения. </a:t>
            </a:r>
            <a:r>
              <a:rPr lang="ru-RU" sz="1400" b="1" i="1" dirty="0" smtClean="0">
                <a:latin typeface="Arial Black" pitchFamily="34" charset="0"/>
              </a:rPr>
              <a:t>05.07.1924 ,                                  д. Новое Тимошкино.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Кем работал до армии.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Механизатор.</a:t>
            </a:r>
            <a:endParaRPr kumimoji="0" lang="ru-RU" sz="1400" b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фронт.  </a:t>
            </a:r>
            <a:r>
              <a:rPr lang="ru-RU" sz="1400" b="1" i="1" dirty="0" smtClean="0">
                <a:latin typeface="Arial Black" pitchFamily="34" charset="0"/>
              </a:rPr>
              <a:t>05.09.1941 года.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Где воевал или служил.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Февраль 1942 – апрель 1945 - 1-й Украинский фронт, с </a:t>
            </a:r>
            <a:r>
              <a:rPr lang="ru-RU" sz="1400" b="1" i="1" dirty="0" smtClean="0">
                <a:latin typeface="Arial Black" pitchFamily="34" charset="0"/>
              </a:rPr>
              <a:t>апреля 1945 - 4-й Украинский фронт, артиллерийские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войска. Ранен 14.04.1944.</a:t>
            </a:r>
            <a:r>
              <a:rPr lang="ru-RU" sz="1400" b="1" i="1" dirty="0" smtClean="0">
                <a:latin typeface="Arial Black" pitchFamily="34" charset="0"/>
              </a:rPr>
              <a:t> </a:t>
            </a:r>
            <a:endParaRPr kumimoji="0" lang="ru-RU" sz="1400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Звание и должность. </a:t>
            </a:r>
            <a:r>
              <a:rPr lang="ru-RU" sz="1400" b="1" i="1" dirty="0" smtClean="0">
                <a:latin typeface="Arial Black" pitchFamily="34" charset="0"/>
              </a:rPr>
              <a:t>Сержант, командир орудия.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Демобилизован.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1947 год.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Кем работал после войны. </a:t>
            </a:r>
            <a:r>
              <a:rPr lang="ru-RU" sz="1400" b="1" i="1" dirty="0" smtClean="0">
                <a:latin typeface="Arial Black" pitchFamily="34" charset="0"/>
              </a:rPr>
              <a:t>Механик.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Умер</a:t>
            </a:r>
            <a:r>
              <a:rPr lang="ru-RU" sz="1400" dirty="0" smtClean="0">
                <a:latin typeface="Arial Black" pitchFamily="34" charset="0"/>
              </a:rPr>
              <a:t> </a:t>
            </a:r>
            <a:r>
              <a:rPr lang="ru-RU" sz="1400" b="1" i="1" dirty="0" smtClean="0">
                <a:latin typeface="Arial Black" pitchFamily="34" charset="0"/>
              </a:rPr>
              <a:t>10.01.1998 года.</a:t>
            </a:r>
            <a:endParaRPr kumimoji="0" lang="ru-RU" sz="1400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Награды</a:t>
            </a:r>
            <a:r>
              <a:rPr kumimoji="0" lang="ru-RU" sz="14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: </a:t>
            </a:r>
            <a:r>
              <a:rPr lang="ru-RU" sz="1400" i="1" dirty="0" smtClean="0">
                <a:latin typeface="Arial Black" pitchFamily="34" charset="0"/>
              </a:rPr>
              <a:t>медаль </a:t>
            </a:r>
            <a:r>
              <a:rPr lang="ru-RU" sz="1400" i="1" dirty="0" smtClean="0">
                <a:latin typeface="Arial Black" pitchFamily="34" charset="0"/>
              </a:rPr>
              <a:t>«За отвагу» (15.08.1943), медаль «За отвагу» (02.04.1945), орден Красной Звезды</a:t>
            </a:r>
            <a:r>
              <a:rPr lang="ru-RU" sz="1400" i="1" dirty="0" smtClean="0"/>
              <a:t> </a:t>
            </a:r>
            <a:r>
              <a:rPr lang="ru-RU" sz="1400" b="1" i="1" dirty="0" smtClean="0">
                <a:latin typeface="Arial Black" pitchFamily="34" charset="0"/>
              </a:rPr>
              <a:t>(22.05.1945), о</a:t>
            </a:r>
            <a:r>
              <a:rPr lang="ru-RU" sz="1400" i="1" dirty="0" smtClean="0">
                <a:latin typeface="Arial Black" pitchFamily="34" charset="0"/>
              </a:rPr>
              <a:t>рден Отечественной войны </a:t>
            </a:r>
            <a:r>
              <a:rPr lang="en-US" sz="1400" i="1" dirty="0" smtClean="0">
                <a:latin typeface="Arial Black" pitchFamily="34" charset="0"/>
              </a:rPr>
              <a:t>II</a:t>
            </a:r>
            <a:r>
              <a:rPr lang="ru-RU" sz="1400" i="1" dirty="0" smtClean="0">
                <a:latin typeface="Arial Black" pitchFamily="34" charset="0"/>
              </a:rPr>
              <a:t> степени (06.04.1985), медаль </a:t>
            </a:r>
            <a:r>
              <a:rPr lang="ru-RU" sz="1400" b="1" i="1" dirty="0" smtClean="0">
                <a:latin typeface="Arial Black" pitchFamily="34" charset="0"/>
              </a:rPr>
              <a:t>«За  победу </a:t>
            </a:r>
            <a:r>
              <a:rPr lang="ru-RU" sz="1400" b="1" dirty="0" smtClean="0">
                <a:latin typeface="Arial Black" pitchFamily="34" charset="0"/>
              </a:rPr>
              <a:t>над Германией».</a:t>
            </a:r>
            <a:endParaRPr kumimoji="0" lang="ru-RU" sz="1400" b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42910" y="1428736"/>
            <a:ext cx="3980208" cy="393644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Ф.И.О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 </a:t>
            </a:r>
            <a:r>
              <a:rPr kumimoji="0" lang="ru-RU" sz="1400" b="1" i="1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Ирдулин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Мурза Захарович.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Год и место рождения.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1919 год,                          </a:t>
            </a:r>
            <a:r>
              <a:rPr lang="ru-RU" sz="1400" b="1" i="1" dirty="0" smtClean="0">
                <a:latin typeface="Arial Black" pitchFamily="34" charset="0"/>
              </a:rPr>
              <a:t>д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 </a:t>
            </a:r>
            <a:r>
              <a:rPr kumimoji="0" lang="ru-RU" sz="1400" b="1" i="1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Ерепкино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Когда призывался в армию или на фронт. </a:t>
            </a:r>
            <a:r>
              <a:rPr lang="ru-RU" sz="1400" b="1" i="1" baseline="0" dirty="0" smtClean="0">
                <a:latin typeface="Arial Black" pitchFamily="34" charset="0"/>
              </a:rPr>
              <a:t>1939 год.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Где воевал или служил.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Участвовал в сражениях под ст. Волоколамск, Витебск. Прошел Польшу, Литву, Латвию. Участвовал при штурме Кенигсберга.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Демобилизован</a:t>
            </a:r>
            <a:r>
              <a:rPr lang="ru-RU" sz="1400" b="1" dirty="0" smtClean="0">
                <a:latin typeface="Arial Black" pitchFamily="34" charset="0"/>
              </a:rPr>
              <a:t>  </a:t>
            </a:r>
            <a:r>
              <a:rPr lang="ru-RU" sz="1400" b="1" i="1" dirty="0" smtClean="0">
                <a:latin typeface="Arial Black" pitchFamily="34" charset="0"/>
              </a:rPr>
              <a:t>в 1945 году.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Кем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работал после войны.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Колхозник.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Умер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Награды.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Медаль «За отвагу», «За взятие Кенигсберга». </a:t>
            </a:r>
            <a:r>
              <a:rPr lang="ru-RU" sz="1400" i="1" dirty="0" smtClean="0">
                <a:latin typeface="Arial Black" pitchFamily="34" charset="0"/>
              </a:rPr>
              <a:t>Орден Отечественной войны II степени  (06.04.1985).</a:t>
            </a:r>
            <a:endParaRPr kumimoji="0" lang="en-US" sz="1400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14810" y="21429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8662" y="5857892"/>
            <a:ext cx="7858179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Ирдулин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Мурза Захарович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3010" name="Рисунок 56"/>
          <p:cNvPicPr>
            <a:picLocks noChangeAspect="1" noChangeArrowheads="1"/>
          </p:cNvPicPr>
          <p:nvPr/>
        </p:nvPicPr>
        <p:blipFill>
          <a:blip r:embed="rId3"/>
          <a:srcRect t="2238" b="18167"/>
          <a:stretch>
            <a:fillRect/>
          </a:stretch>
        </p:blipFill>
        <p:spPr bwMode="auto">
          <a:xfrm>
            <a:off x="5000628" y="1285860"/>
            <a:ext cx="314440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4548812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8662" y="5857892"/>
            <a:ext cx="7858179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Пискарев Иван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Демидович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4034" name="Рисунок 67"/>
          <p:cNvPicPr>
            <a:picLocks noChangeAspect="1" noChangeArrowheads="1"/>
          </p:cNvPicPr>
          <p:nvPr/>
        </p:nvPicPr>
        <p:blipFill>
          <a:blip r:embed="rId4"/>
          <a:srcRect t="2347" b="8418"/>
          <a:stretch>
            <a:fillRect/>
          </a:stretch>
        </p:blipFill>
        <p:spPr bwMode="auto">
          <a:xfrm>
            <a:off x="5285031" y="1500174"/>
            <a:ext cx="3181013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714348" y="1214422"/>
            <a:ext cx="4432786" cy="464347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Ф.И.О.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lang="ru-RU" sz="1400" b="1" i="1" dirty="0" smtClean="0">
                <a:latin typeface="Arial Black" pitchFamily="34" charset="0"/>
              </a:rPr>
              <a:t>П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искарев Иван </a:t>
            </a:r>
            <a:r>
              <a:rPr kumimoji="0" lang="ru-RU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Демидович</a:t>
            </a:r>
            <a:r>
              <a:rPr lang="ru-RU" sz="1400" b="1" i="1" dirty="0" smtClean="0">
                <a:latin typeface="Arial Black" pitchFamily="34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Год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и место рождения.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21.10.1910 года,                                   д. Большая </a:t>
            </a:r>
            <a:r>
              <a:rPr kumimoji="0" lang="ru-RU" sz="1400" b="1" i="1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Кулаковка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Когда призывался</a:t>
            </a:r>
            <a:r>
              <a:rPr lang="ru-RU" sz="1400" b="1" dirty="0" smtClean="0">
                <a:latin typeface="Arial Black" pitchFamily="34" charset="0"/>
              </a:rPr>
              <a:t> в армию или на фронт. </a:t>
            </a:r>
            <a:r>
              <a:rPr lang="ru-RU" sz="1400" b="1" i="1" dirty="0" smtClean="0">
                <a:latin typeface="Arial Black" pitchFamily="34" charset="0"/>
              </a:rPr>
              <a:t>1941 года.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Где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воевал или служил. </a:t>
            </a:r>
            <a:r>
              <a:rPr kumimoji="0" lang="ru-RU" sz="140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56-я </a:t>
            </a:r>
            <a:r>
              <a:rPr lang="ru-RU" sz="1400" dirty="0" smtClean="0">
                <a:latin typeface="Arial Black" pitchFamily="34" charset="0"/>
              </a:rPr>
              <a:t>гвардейская танковая бригада.  </a:t>
            </a:r>
            <a:r>
              <a:rPr lang="ru-RU" sz="1400" i="1" dirty="0" smtClean="0">
                <a:latin typeface="Arial Black" pitchFamily="34" charset="0"/>
              </a:rPr>
              <a:t>Участвовал в  обороне Москвы, о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свобождении Клина, Старой Руссы,  был ранен. После лечения и побывки дома участвовал в Сталинградской битве, освобождал Ростов, Новочеркасск. Войну закончил  в Польше.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Демобилизован</a:t>
            </a:r>
            <a:r>
              <a:rPr lang="ru-RU" sz="1400" b="1" dirty="0" smtClean="0">
                <a:latin typeface="Arial Black" pitchFamily="34" charset="0"/>
              </a:rPr>
              <a:t> </a:t>
            </a:r>
            <a:r>
              <a:rPr lang="ru-RU" sz="1400" b="1" i="1" dirty="0" smtClean="0">
                <a:latin typeface="Arial Black" pitchFamily="34" charset="0"/>
              </a:rPr>
              <a:t>в 1945году.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Кем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работал после войны.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baseline="0" dirty="0" smtClean="0">
                <a:latin typeface="Arial Black" pitchFamily="34" charset="0"/>
              </a:rPr>
              <a:t>Заведующий</a:t>
            </a:r>
            <a:r>
              <a:rPr lang="ru-RU" sz="1400" b="1" i="1" dirty="0" smtClean="0">
                <a:latin typeface="Arial Black" pitchFamily="34" charset="0"/>
              </a:rPr>
              <a:t> </a:t>
            </a:r>
            <a:r>
              <a:rPr lang="ru-RU" sz="1400" b="1" i="1" dirty="0" err="1" smtClean="0">
                <a:latin typeface="Arial Black" pitchFamily="34" charset="0"/>
              </a:rPr>
              <a:t>свинокомплекса</a:t>
            </a:r>
            <a:r>
              <a:rPr lang="ru-RU" sz="1400" b="1" i="1" dirty="0" smtClean="0">
                <a:latin typeface="Arial Black" pitchFamily="34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Награды. </a:t>
            </a:r>
            <a:r>
              <a:rPr lang="ru-RU" sz="1400" b="1" i="1" dirty="0" smtClean="0">
                <a:latin typeface="Arial Black" pitchFamily="34" charset="0"/>
              </a:rPr>
              <a:t>Медаль «За боевые заслуги», «За оборону Сталинграда».</a:t>
            </a:r>
            <a:r>
              <a:rPr lang="ru-RU" sz="1400" i="1" dirty="0" smtClean="0">
                <a:latin typeface="Arial Black" pitchFamily="34" charset="0"/>
              </a:rPr>
              <a:t> Орден Отечественной войны II степени </a:t>
            </a:r>
            <a:r>
              <a:rPr lang="ru-RU" sz="1400" dirty="0" smtClean="0"/>
              <a:t> (</a:t>
            </a:r>
            <a:r>
              <a:rPr lang="ru-RU" sz="1400" b="1" i="1" dirty="0" smtClean="0">
                <a:latin typeface="Arial Black" pitchFamily="34" charset="0"/>
              </a:rPr>
              <a:t>23.12.1985.)</a:t>
            </a:r>
            <a:endParaRPr lang="en-US" sz="1400" b="1" i="1" dirty="0" smtClean="0"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1400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54714" y="1460779"/>
            <a:ext cx="4345913" cy="393644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</a:rPr>
              <a:t>Ф.И.О.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</a:rPr>
              <a:t>Филиппов Прохор </a:t>
            </a:r>
            <a:r>
              <a:rPr kumimoji="0" lang="ru-RU" sz="1400" b="1" i="1" strike="noStrike" cap="none" normalizeH="0" dirty="0" smtClean="0">
                <a:ln>
                  <a:noFill/>
                </a:ln>
                <a:effectLst/>
                <a:latin typeface="Arial Black" pitchFamily="34" charset="0"/>
              </a:rPr>
              <a:t> Капитонович.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Год</a:t>
            </a:r>
            <a:r>
              <a:rPr lang="ru-RU" sz="1400" b="1" dirty="0" smtClean="0">
                <a:latin typeface="Arial Black" pitchFamily="34" charset="0"/>
              </a:rPr>
              <a:t> и место рождения. </a:t>
            </a:r>
            <a:r>
              <a:rPr lang="ru-RU" sz="1400" b="1" i="1" dirty="0" smtClean="0">
                <a:latin typeface="Arial Black" pitchFamily="34" charset="0"/>
              </a:rPr>
              <a:t>Август  1905 года, д.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</a:rPr>
              <a:t>Когда</a:t>
            </a:r>
            <a:r>
              <a:rPr kumimoji="0" lang="ru-RU" sz="1400" b="1" strike="noStrike" cap="none" normalizeH="0" dirty="0" smtClean="0">
                <a:ln>
                  <a:noFill/>
                </a:ln>
                <a:effectLst/>
                <a:latin typeface="Arial Black" pitchFamily="34" charset="0"/>
              </a:rPr>
              <a:t> призвался в армию или на фронт.  </a:t>
            </a:r>
            <a:r>
              <a:rPr kumimoji="0" lang="ru-RU" sz="1400" b="1" i="1" strike="noStrike" cap="none" normalizeH="0" dirty="0" smtClean="0">
                <a:ln>
                  <a:noFill/>
                </a:ln>
                <a:effectLst/>
                <a:latin typeface="Arial Black" pitchFamily="34" charset="0"/>
              </a:rPr>
              <a:t>1941 год.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Где</a:t>
            </a:r>
            <a:r>
              <a:rPr lang="ru-RU" sz="1400" b="1" dirty="0" smtClean="0">
                <a:latin typeface="Arial Black" pitchFamily="34" charset="0"/>
              </a:rPr>
              <a:t> воевал и служил.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</a:rPr>
              <a:t>Демобилизован</a:t>
            </a:r>
            <a:r>
              <a:rPr kumimoji="0" lang="ru-RU" sz="1400" b="1" strike="noStrike" cap="none" normalizeH="0" dirty="0" smtClean="0">
                <a:ln>
                  <a:noFill/>
                </a:ln>
                <a:effectLst/>
                <a:latin typeface="Arial Black" pitchFamily="34" charset="0"/>
              </a:rPr>
              <a:t> </a:t>
            </a:r>
            <a:r>
              <a:rPr kumimoji="0" lang="ru-RU" sz="1400" b="1" i="1" strike="noStrike" cap="none" normalizeH="0" dirty="0" smtClean="0">
                <a:ln>
                  <a:noFill/>
                </a:ln>
                <a:effectLst/>
                <a:latin typeface="Arial Black" pitchFamily="34" charset="0"/>
              </a:rPr>
              <a:t>по ранению.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Кем</a:t>
            </a:r>
            <a:r>
              <a:rPr lang="ru-RU" sz="1400" b="1" dirty="0" smtClean="0">
                <a:latin typeface="Arial Black" pitchFamily="34" charset="0"/>
              </a:rPr>
              <a:t> работал после войны. </a:t>
            </a:r>
            <a:r>
              <a:rPr lang="ru-RU" sz="1400" b="1" i="1" dirty="0" smtClean="0">
                <a:latin typeface="Arial Black" pitchFamily="34" charset="0"/>
              </a:rPr>
              <a:t>Колхозник.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14810" y="21429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5857892"/>
            <a:ext cx="8572559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Филиппов Прохор Капитонович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1986" name="Рисунок 54"/>
          <p:cNvPicPr>
            <a:picLocks noChangeAspect="1" noChangeArrowheads="1"/>
          </p:cNvPicPr>
          <p:nvPr/>
        </p:nvPicPr>
        <p:blipFill>
          <a:blip r:embed="rId3"/>
          <a:srcRect t="3077" b="21538"/>
          <a:stretch>
            <a:fillRect/>
          </a:stretch>
        </p:blipFill>
        <p:spPr bwMode="auto">
          <a:xfrm>
            <a:off x="5357818" y="1571612"/>
            <a:ext cx="292895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42910" y="1428736"/>
            <a:ext cx="4572032" cy="42148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Ф.И.О.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Демидов Александр </a:t>
            </a:r>
            <a:r>
              <a:rPr kumimoji="0" lang="ru-RU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Демидович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Год и место </a:t>
            </a:r>
            <a:r>
              <a:rPr lang="ru-RU" sz="1400" b="1" i="1" dirty="0" smtClean="0">
                <a:latin typeface="Arial Black" pitchFamily="34" charset="0"/>
              </a:rPr>
              <a:t>рождения.1918 год, д. Большая </a:t>
            </a:r>
            <a:r>
              <a:rPr lang="ru-RU" sz="1400" b="1" i="1" dirty="0" err="1" smtClean="0">
                <a:latin typeface="Arial Black" pitchFamily="34" charset="0"/>
              </a:rPr>
              <a:t>Кулаковка</a:t>
            </a:r>
            <a:r>
              <a:rPr lang="ru-RU" sz="1400" b="1" i="1" dirty="0" smtClean="0">
                <a:latin typeface="Arial Black" pitchFamily="34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Когда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призывался в армию и на фронт.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28.09.1939 года.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Воинское звание и должность.  </a:t>
            </a:r>
            <a:r>
              <a:rPr lang="ru-RU" sz="1400" b="1" i="1" dirty="0" smtClean="0">
                <a:latin typeface="Arial Black" pitchFamily="34" charset="0"/>
              </a:rPr>
              <a:t>Младший сержант, начальник караула 93-й отд. роты обслуживания станции снабжения.</a:t>
            </a:r>
            <a:endParaRPr kumimoji="0" lang="ru-RU" sz="1400" b="1" i="1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Где</a:t>
            </a:r>
            <a:r>
              <a:rPr lang="ru-RU" sz="1400" b="1" dirty="0" smtClean="0">
                <a:latin typeface="Arial Black" pitchFamily="34" charset="0"/>
              </a:rPr>
              <a:t> воевал или служил. 01.02.1942 -28.05.1942 - </a:t>
            </a:r>
            <a:r>
              <a:rPr lang="ru-RU" sz="1400" b="1" i="1" dirty="0" smtClean="0">
                <a:latin typeface="Arial Black" pitchFamily="34" charset="0"/>
              </a:rPr>
              <a:t>Ленинградский фронт, где получил тяжелое ранение. После лечения - Украинский фронт, в группировку Шевченко. Войну закончил в Германии.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Демобилизован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в 1945 году.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Кем</a:t>
            </a:r>
            <a:r>
              <a:rPr lang="ru-RU" sz="1400" b="1" dirty="0" smtClean="0">
                <a:latin typeface="Arial Black" pitchFamily="34" charset="0"/>
              </a:rPr>
              <a:t> работал после   войны. </a:t>
            </a:r>
            <a:r>
              <a:rPr lang="ru-RU" sz="1400" b="1" i="1" dirty="0" smtClean="0">
                <a:latin typeface="Arial Black" pitchFamily="34" charset="0"/>
              </a:rPr>
              <a:t>Колхозник.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Награды. «</a:t>
            </a:r>
            <a:r>
              <a:rPr lang="ru-RU" sz="1400" b="1" i="1" dirty="0" smtClean="0">
                <a:latin typeface="Arial Black" pitchFamily="34" charset="0"/>
              </a:rPr>
              <a:t>Орден Красной Звезды», медаль «За боевые заслуги», «За отвагу».</a:t>
            </a:r>
            <a:r>
              <a:rPr lang="ru-RU" sz="1400" i="1" dirty="0" smtClean="0">
                <a:latin typeface="Arial Black" pitchFamily="34" charset="0"/>
              </a:rPr>
              <a:t> Орден Отечественной войны II степени (23.12.1983)</a:t>
            </a:r>
            <a:endParaRPr lang="ru-RU" sz="1400" b="1" i="1" dirty="0" smtClean="0"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en-US" sz="1400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48812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21" y="5857892"/>
            <a:ext cx="8572560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Демидов Александр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Демидович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5058" name="Рисунок 72"/>
          <p:cNvPicPr>
            <a:picLocks noChangeAspect="1" noChangeArrowheads="1"/>
          </p:cNvPicPr>
          <p:nvPr/>
        </p:nvPicPr>
        <p:blipFill>
          <a:blip r:embed="rId3"/>
          <a:srcRect t="3360" b="10948"/>
          <a:stretch>
            <a:fillRect/>
          </a:stretch>
        </p:blipFill>
        <p:spPr bwMode="auto">
          <a:xfrm>
            <a:off x="5357818" y="1571612"/>
            <a:ext cx="3216111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4357686" y="21429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5857892"/>
            <a:ext cx="8358245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Кузнецов Степан Николаевич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6082" name="Рисунок 75"/>
          <p:cNvPicPr>
            <a:picLocks noChangeAspect="1" noChangeArrowheads="1"/>
          </p:cNvPicPr>
          <p:nvPr/>
        </p:nvPicPr>
        <p:blipFill>
          <a:blip r:embed="rId3"/>
          <a:srcRect t="3346" b="13007"/>
          <a:stretch>
            <a:fillRect/>
          </a:stretch>
        </p:blipFill>
        <p:spPr bwMode="auto">
          <a:xfrm>
            <a:off x="5214942" y="1500174"/>
            <a:ext cx="2890849" cy="3857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857224" y="1500174"/>
            <a:ext cx="3857652" cy="393644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Ф.И.О.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Кузнецов  Степан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Николаевич.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Год</a:t>
            </a:r>
            <a:r>
              <a:rPr lang="ru-RU" sz="1400" b="1" dirty="0" smtClean="0">
                <a:latin typeface="Arial Black" pitchFamily="34" charset="0"/>
              </a:rPr>
              <a:t> и место рождения. </a:t>
            </a:r>
            <a:r>
              <a:rPr lang="ru-RU" sz="1400" b="1" i="1" dirty="0" smtClean="0">
                <a:latin typeface="Arial Black" pitchFamily="34" charset="0"/>
              </a:rPr>
              <a:t>1920 год,                д. Малая </a:t>
            </a:r>
            <a:r>
              <a:rPr lang="ru-RU" sz="1400" b="1" i="1" dirty="0" err="1" smtClean="0">
                <a:latin typeface="Arial Black" pitchFamily="34" charset="0"/>
              </a:rPr>
              <a:t>Кулаковка</a:t>
            </a:r>
            <a:r>
              <a:rPr lang="ru-RU" sz="1400" b="1" i="1" dirty="0" smtClean="0">
                <a:latin typeface="Arial Black" pitchFamily="34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Когда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призвался в армию или на фронт.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1940 год.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Где</a:t>
            </a:r>
            <a:r>
              <a:rPr lang="ru-RU" sz="1400" b="1" dirty="0" smtClean="0">
                <a:latin typeface="Arial Black" pitchFamily="34" charset="0"/>
              </a:rPr>
              <a:t> воевал или служил. </a:t>
            </a:r>
            <a:r>
              <a:rPr lang="ru-RU" sz="1400" b="1" i="1" dirty="0" smtClean="0">
                <a:latin typeface="Arial Black" pitchFamily="34" charset="0"/>
              </a:rPr>
              <a:t>Участвовал в освобождении Каховки, Перекопа, Гомеля, Киева, </a:t>
            </a:r>
            <a:r>
              <a:rPr lang="ru-RU" sz="1400" b="1" i="1" dirty="0" err="1" smtClean="0">
                <a:latin typeface="Arial Black" pitchFamily="34" charset="0"/>
              </a:rPr>
              <a:t>Комени</a:t>
            </a:r>
            <a:r>
              <a:rPr lang="ru-RU" sz="1400" b="1" i="1" dirty="0" smtClean="0">
                <a:latin typeface="Arial Black" pitchFamily="34" charset="0"/>
              </a:rPr>
              <a:t>. Под Гомелем был тяжело ранен.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Демобилизован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в </a:t>
            </a:r>
            <a:r>
              <a:rPr lang="ru-RU" sz="1400" b="1" i="1" dirty="0" smtClean="0">
                <a:latin typeface="Arial Black" pitchFamily="34" charset="0"/>
              </a:rPr>
              <a:t>се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нтябре 1946 года.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Кем</a:t>
            </a:r>
            <a:r>
              <a:rPr lang="ru-RU" sz="1400" b="1" dirty="0" smtClean="0">
                <a:latin typeface="Arial Black" pitchFamily="34" charset="0"/>
              </a:rPr>
              <a:t> работал после войны. </a:t>
            </a:r>
            <a:r>
              <a:rPr lang="ru-RU" sz="1400" b="1" i="1" dirty="0" smtClean="0">
                <a:latin typeface="Arial Black" pitchFamily="34" charset="0"/>
              </a:rPr>
              <a:t>Колхозник.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Умер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в 1983 году.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Награды.</a:t>
            </a:r>
            <a:r>
              <a:rPr lang="ru-RU" sz="1400" b="1" dirty="0" smtClean="0">
                <a:latin typeface="Arial Black" pitchFamily="34" charset="0"/>
              </a:rPr>
              <a:t> </a:t>
            </a:r>
            <a:r>
              <a:rPr lang="ru-RU" sz="1400" b="1" i="1" dirty="0" smtClean="0">
                <a:latin typeface="Arial Black" pitchFamily="34" charset="0"/>
              </a:rPr>
              <a:t>Медаль «За отвагу», «За победу над Германией».</a:t>
            </a:r>
            <a:endParaRPr kumimoji="0" lang="en-US" sz="1400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42910" y="1285860"/>
            <a:ext cx="3980208" cy="44291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Ф.И.О.</a:t>
            </a:r>
            <a:r>
              <a:rPr lang="ru-RU" sz="1400" dirty="0" smtClean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   Павлов Григорий Петрович.</a:t>
            </a:r>
            <a:endParaRPr lang="ru-RU" sz="1400" dirty="0">
              <a:solidFill>
                <a:prstClr val="black"/>
              </a:solidFill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Год и место </a:t>
            </a:r>
            <a:r>
              <a:rPr lang="ru-RU" sz="1400" b="1" dirty="0" smtClean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рождения.</a:t>
            </a:r>
            <a:r>
              <a:rPr lang="ru-RU" sz="1400" b="1" i="1" dirty="0" smtClean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1894 </a:t>
            </a:r>
            <a:r>
              <a:rPr lang="ru-RU" sz="1400" b="1" i="1" dirty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г, </a:t>
            </a:r>
            <a:r>
              <a:rPr lang="ru-RU" sz="1400" b="1" i="1" dirty="0" smtClean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д. Новое Тимошкино. </a:t>
            </a:r>
            <a:endParaRPr lang="ru-RU" sz="1400" dirty="0">
              <a:solidFill>
                <a:prstClr val="black"/>
              </a:solidFill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Когда </a:t>
            </a:r>
            <a:r>
              <a:rPr lang="ru-RU" sz="1400" b="1" dirty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призывался в армию или на </a:t>
            </a:r>
            <a:r>
              <a:rPr lang="ru-RU" sz="1400" b="1" dirty="0" smtClean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фронт. </a:t>
            </a:r>
            <a:r>
              <a:rPr lang="ru-RU" sz="1400" b="1" i="1" dirty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Участник трех войн. </a:t>
            </a:r>
            <a:r>
              <a:rPr lang="ru-RU" sz="1400" b="1" i="1" dirty="0" smtClean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Гражданской, Финской,  на В.О. войну призван в 1942 году. </a:t>
            </a:r>
            <a:endParaRPr lang="ru-RU" sz="1400" i="1" dirty="0">
              <a:solidFill>
                <a:prstClr val="black"/>
              </a:solidFill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Где воевал  или </a:t>
            </a:r>
            <a:r>
              <a:rPr lang="ru-RU" sz="1400" b="1" dirty="0" smtClean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служил</a:t>
            </a:r>
            <a:r>
              <a:rPr lang="ru-RU" sz="1400" b="1" i="1" dirty="0" smtClean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. Московский фронт, стрелковый полк, стрелок. Имеет ранение. После  госпиталя обслуживал самолеты, готовил их к бою.</a:t>
            </a:r>
            <a:endParaRPr lang="ru-RU" sz="1400" dirty="0">
              <a:solidFill>
                <a:prstClr val="black"/>
              </a:solidFill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Демобилизовался </a:t>
            </a:r>
            <a:r>
              <a:rPr lang="ru-RU" sz="1400" b="1" dirty="0" smtClean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 </a:t>
            </a:r>
            <a:r>
              <a:rPr lang="ru-RU" sz="1400" b="1" i="1" dirty="0" smtClean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в 1945 году.</a:t>
            </a:r>
            <a:endParaRPr lang="ru-RU" sz="1400" i="1" dirty="0">
              <a:solidFill>
                <a:prstClr val="black"/>
              </a:solidFill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Кем работал после </a:t>
            </a:r>
            <a:r>
              <a:rPr lang="ru-RU" sz="1400" b="1" dirty="0" smtClean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войны.  </a:t>
            </a:r>
            <a:r>
              <a:rPr lang="ru-RU" sz="1400" b="1" i="1" dirty="0" smtClean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Колхозник.</a:t>
            </a:r>
            <a:endParaRPr lang="ru-RU" sz="1400" i="1" dirty="0">
              <a:solidFill>
                <a:prstClr val="black"/>
              </a:solidFill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Умер </a:t>
            </a:r>
            <a:r>
              <a:rPr lang="ru-RU" sz="1400" b="1" i="1" dirty="0" smtClean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в 1982 году.</a:t>
            </a:r>
            <a:endParaRPr lang="ru-RU" sz="1400" i="1" dirty="0">
              <a:solidFill>
                <a:prstClr val="black"/>
              </a:solidFill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Награды: </a:t>
            </a:r>
            <a:r>
              <a:rPr lang="ru-RU" sz="1400" b="1" i="1" dirty="0" smtClean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медаль </a:t>
            </a:r>
            <a:r>
              <a:rPr lang="ru-RU" sz="1400" b="1" i="1" dirty="0">
                <a:solidFill>
                  <a:prstClr val="black"/>
                </a:solidFill>
                <a:latin typeface="Arial Black" pitchFamily="34" charset="0"/>
                <a:ea typeface="Times New Roman" pitchFamily="18" charset="0"/>
              </a:rPr>
              <a:t>«За победу над Германией», «За боевые заслуги», «За доблестный труд в Великой Отечественной войне 1941-1945 гг.».</a:t>
            </a:r>
            <a:endParaRPr lang="ru-RU" sz="1400" i="1" dirty="0">
              <a:solidFill>
                <a:prstClr val="black"/>
              </a:solidFill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1400" b="1" u="sng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6248" y="21429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1472" y="5857892"/>
            <a:ext cx="82868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Павлов Григорий Петрович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7106" name="Рисунок 77"/>
          <p:cNvPicPr>
            <a:picLocks noChangeAspect="1" noChangeArrowheads="1"/>
          </p:cNvPicPr>
          <p:nvPr/>
        </p:nvPicPr>
        <p:blipFill>
          <a:blip r:embed="rId3"/>
          <a:srcRect t="6096" r="4642" b="18307"/>
          <a:stretch>
            <a:fillRect/>
          </a:stretch>
        </p:blipFill>
        <p:spPr bwMode="auto">
          <a:xfrm>
            <a:off x="4786314" y="1285860"/>
            <a:ext cx="357190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 rot="20960249">
            <a:off x="639280" y="1541537"/>
            <a:ext cx="3980208" cy="393644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ФИО </a:t>
            </a:r>
            <a:r>
              <a:rPr kumimoji="0" lang="ru-RU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Молоствов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Евграф </a:t>
            </a:r>
            <a:r>
              <a:rPr kumimoji="0" lang="ru-RU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Евлампьевич</a:t>
            </a:r>
            <a:r>
              <a:rPr lang="ru-RU" sz="1400" b="1" dirty="0" smtClean="0">
                <a:latin typeface="+mj-lt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+mj-lt"/>
              </a:rPr>
              <a:t>Г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од и место рождения 1900год, п. </a:t>
            </a:r>
            <a:r>
              <a:rPr kumimoji="0" lang="ru-RU" sz="1400" b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Ерепкино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+mj-lt"/>
              </a:rPr>
              <a:t>Когда призывался в армию или на фронт Сентябрь, 1941год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Где воевал или служил Участвовал в Московском сражении под Волоколамском.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В битве под Ржевом был тяжело ранен. После лечения принимал участие в снятии блокады Ленинграда.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+mj-lt"/>
              </a:rPr>
              <a:t>Демобилизован</a:t>
            </a:r>
            <a:r>
              <a:rPr lang="ru-RU" sz="1400" b="1" dirty="0" smtClean="0">
                <a:latin typeface="+mj-lt"/>
              </a:rPr>
              <a:t> 1945год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Кем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работал после войны Колхозник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+mj-lt"/>
              </a:rPr>
              <a:t>Умер в 1956 году.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Награды Медаль «За боевые заслуги», «За победу над Германией»</a:t>
            </a:r>
            <a:endParaRPr kumimoji="0" lang="ru-RU" sz="1400" b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01877">
            <a:off x="4548812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20" y="5857892"/>
            <a:ext cx="8858280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Молоствов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Евграф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Евлампьевич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8130" name="Рисунок 8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2571744"/>
            <a:ext cx="1228725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5" descr="C:\Users\wirlwind\Pictures\pobe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36217" y="-177163"/>
            <a:ext cx="9380217" cy="703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500034" y="1500174"/>
            <a:ext cx="4158869" cy="418576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Ф.И.О. 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Молоствов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Евграф Яковлевич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Год и место рождения. 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1900г., д.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Ерепкино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Кем работал до армии.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Повар.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Когда призывался в армию или на фронт.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24.08.1941 года. 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Где воевал  или служил.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  <a:cs typeface="Arial" pitchFamily="34" charset="0"/>
              </a:rPr>
              <a:t>3 рота 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4-го отд. </a:t>
            </a:r>
            <a:r>
              <a:rPr kumimoji="0" lang="ru-RU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местн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. стрелкового батальона, Ленинградского фронта  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Arial Black" pitchFamily="34" charset="0"/>
                <a:cs typeface="Arial" pitchFamily="34" charset="0"/>
              </a:rPr>
              <a:t>Звание и должность.  </a:t>
            </a:r>
            <a:r>
              <a:rPr lang="ru-RU" sz="1400" b="1" i="1" dirty="0" smtClean="0">
                <a:latin typeface="Arial Black" pitchFamily="34" charset="0"/>
                <a:cs typeface="Arial" pitchFamily="34" charset="0"/>
              </a:rPr>
              <a:t>Рядовой,  стрелок.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Демобилизовался. 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23.06.1945 года.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Умер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в 1956 году.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Награды. 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Медаль «За боевые заслуги».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23" name="Рисунок 80"/>
          <p:cNvPicPr>
            <a:picLocks noChangeAspect="1" noChangeArrowheads="1"/>
          </p:cNvPicPr>
          <p:nvPr/>
        </p:nvPicPr>
        <p:blipFill>
          <a:blip r:embed="rId4" cstate="print"/>
          <a:srcRect t="3501" b="12473"/>
          <a:stretch>
            <a:fillRect/>
          </a:stretch>
        </p:blipFill>
        <p:spPr bwMode="auto">
          <a:xfrm>
            <a:off x="5000628" y="1428736"/>
            <a:ext cx="3235282" cy="4289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208836" y="5840900"/>
            <a:ext cx="8891343" cy="72487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Молоствов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Евграф Яковлевич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143372" y="0"/>
            <a:ext cx="4383830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071934" y="285728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7" y="5929330"/>
            <a:ext cx="814393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Николаев Семен Николаевич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85786" y="1571612"/>
            <a:ext cx="4071966" cy="407196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Ф.И.О.  Николаев Семен Николаевич</a:t>
            </a:r>
            <a:r>
              <a:rPr lang="ru-RU" sz="1400" b="1" i="1" dirty="0" smtClean="0">
                <a:latin typeface="Arial Black" pitchFamily="34" charset="0"/>
              </a:rPr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Год и место рождения.  </a:t>
            </a:r>
            <a:r>
              <a:rPr lang="ru-RU" sz="1400" b="1" i="1" dirty="0" smtClean="0">
                <a:latin typeface="Arial Black" pitchFamily="34" charset="0"/>
              </a:rPr>
              <a:t> 1903 год, д.Новое Тимошкино.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Кем работал до армии.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фронт.</a:t>
            </a:r>
            <a:r>
              <a:rPr lang="ru-RU" sz="1400" dirty="0" smtClean="0">
                <a:latin typeface="Arial Black" pitchFamily="34" charset="0"/>
              </a:rPr>
              <a:t> </a:t>
            </a:r>
            <a:r>
              <a:rPr lang="ru-RU" sz="1400" b="1" i="1" dirty="0" smtClean="0">
                <a:latin typeface="Arial Black" pitchFamily="34" charset="0"/>
              </a:rPr>
              <a:t>1941 год.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Где воевал или служил. </a:t>
            </a:r>
            <a:r>
              <a:rPr lang="ru-RU" sz="1400" b="1" i="1" dirty="0" smtClean="0">
                <a:latin typeface="Arial Black" pitchFamily="34" charset="0"/>
              </a:rPr>
              <a:t>Прошел всю войну.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Звание и должность. </a:t>
            </a:r>
            <a:r>
              <a:rPr lang="ru-RU" sz="1400" b="1" i="1" dirty="0" smtClean="0">
                <a:latin typeface="Arial Black" pitchFamily="34" charset="0"/>
              </a:rPr>
              <a:t>Рядовой, стрелок.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Демобилизовался </a:t>
            </a:r>
            <a:r>
              <a:rPr lang="ru-RU" sz="1400" b="1" i="1" dirty="0" smtClean="0">
                <a:latin typeface="Arial Black" pitchFamily="34" charset="0"/>
              </a:rPr>
              <a:t>в 1945 году.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Кем работал после войны. </a:t>
            </a:r>
            <a:r>
              <a:rPr lang="ru-RU" sz="1400" b="1" i="1" dirty="0" smtClean="0">
                <a:latin typeface="Arial Black" pitchFamily="34" charset="0"/>
              </a:rPr>
              <a:t>Колхозник.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Умер </a:t>
            </a:r>
            <a:r>
              <a:rPr lang="ru-RU" sz="1400" b="1" i="1" dirty="0" smtClean="0">
                <a:latin typeface="Arial Black" pitchFamily="34" charset="0"/>
              </a:rPr>
              <a:t>14 августа 1981 года.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Награды. </a:t>
            </a:r>
            <a:r>
              <a:rPr lang="ru-RU" sz="1400" b="1" i="1" dirty="0" smtClean="0">
                <a:latin typeface="Arial Black" pitchFamily="34" charset="0"/>
              </a:rPr>
              <a:t>Медаль «За победу над Германией», «За доблестный труд в годы Великой Отечественной войны 1941-1945 гг.».</a:t>
            </a:r>
            <a:endParaRPr lang="ru-RU" sz="1400" b="1" dirty="0" smtClean="0">
              <a:latin typeface="Arial Black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500174"/>
            <a:ext cx="333851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3200" y="-152400"/>
            <a:ext cx="93472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472612" y="327143"/>
            <a:ext cx="4648234" cy="943848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5226" y="5842161"/>
            <a:ext cx="8570178" cy="72361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Кузнецов Николай Андреевич 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85721" y="1263635"/>
            <a:ext cx="4643470" cy="473713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Ф.И.О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. </a:t>
            </a:r>
            <a:r>
              <a:rPr lang="ru-RU" sz="1400" b="1" i="1" dirty="0" smtClean="0">
                <a:latin typeface="Arial Black" pitchFamily="34" charset="0"/>
              </a:rPr>
              <a:t>Кузнецов Николай Андреевич.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Год и место рождения.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01.08.1921г.,                        д. Малая </a:t>
            </a:r>
            <a:r>
              <a:rPr lang="ru-RU" sz="1400" b="1" i="1" dirty="0" err="1" smtClean="0">
                <a:latin typeface="Arial Black" pitchFamily="34" charset="0"/>
                <a:ea typeface="Times New Roman" pitchFamily="18" charset="0"/>
              </a:rPr>
              <a:t>Кулаковка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.</a:t>
            </a:r>
            <a:endParaRPr lang="ru-RU" sz="1400" i="1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Кем работал до армии.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Механизатор.</a:t>
            </a:r>
            <a:endParaRPr lang="ru-RU" sz="1400" i="1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Когда призывался в армию или на фронт.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09.10.1940  -  служба в армии, 05.09.1941 - призыв, с 11.11.1941  -  на фронте. Ранения: 13.02.1942 (легкое), (02.04.1942 и 14.01.1944 – тяжелые).</a:t>
            </a:r>
            <a:endParaRPr lang="ru-RU" sz="1400" i="1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Где воевал  или служил.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 </a:t>
            </a:r>
            <a:r>
              <a:rPr lang="ru-RU" sz="1400" b="1" i="1" dirty="0" smtClean="0">
                <a:latin typeface="Arial Black" pitchFamily="34" charset="0"/>
              </a:rPr>
              <a:t>Ленинградский фронт, 863-й стр. Куйбышевский  полк. </a:t>
            </a:r>
            <a:r>
              <a:rPr lang="ru-RU" sz="1400" b="1" i="1" dirty="0" err="1" smtClean="0">
                <a:latin typeface="Arial Black" pitchFamily="34" charset="0"/>
              </a:rPr>
              <a:t>Волховский</a:t>
            </a:r>
            <a:r>
              <a:rPr lang="ru-RU" sz="1400" b="1" i="1" dirty="0" smtClean="0">
                <a:latin typeface="Arial Black" pitchFamily="34" charset="0"/>
              </a:rPr>
              <a:t> фронт.</a:t>
            </a:r>
            <a:endParaRPr lang="ru-RU" sz="1400" b="1" i="1" dirty="0" smtClean="0">
              <a:latin typeface="Arial Black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Звание и должность</a:t>
            </a:r>
            <a:r>
              <a:rPr lang="ru-RU" sz="1400" i="1" dirty="0" smtClean="0">
                <a:latin typeface="Arial Black" pitchFamily="34" charset="0"/>
              </a:rPr>
              <a:t>. Старшина ,  командир отд. 1 -</a:t>
            </a:r>
            <a:r>
              <a:rPr lang="ru-RU" sz="1400" i="1" dirty="0" err="1" smtClean="0">
                <a:latin typeface="Arial Black" pitchFamily="34" charset="0"/>
              </a:rPr>
              <a:t>й</a:t>
            </a:r>
            <a:r>
              <a:rPr lang="ru-RU" sz="1400" i="1" dirty="0" smtClean="0">
                <a:latin typeface="Arial Black" pitchFamily="34" charset="0"/>
              </a:rPr>
              <a:t> стр.роты, помощник </a:t>
            </a:r>
            <a:r>
              <a:rPr lang="ru-RU" sz="1400" i="1" dirty="0" err="1" smtClean="0">
                <a:latin typeface="Arial Black" pitchFamily="34" charset="0"/>
              </a:rPr>
              <a:t>ком.звода</a:t>
            </a:r>
            <a:r>
              <a:rPr lang="ru-RU" sz="1400" i="1" dirty="0" smtClean="0">
                <a:latin typeface="Arial Black" pitchFamily="34" charset="0"/>
              </a:rPr>
              <a:t> </a:t>
            </a:r>
            <a:r>
              <a:rPr lang="ru-RU" sz="1400" b="1" i="1" dirty="0" err="1" smtClean="0">
                <a:latin typeface="Arial Black" pitchFamily="34" charset="0"/>
              </a:rPr>
              <a:t>разведроты</a:t>
            </a:r>
            <a:r>
              <a:rPr lang="ru-RU" sz="1400" b="1" i="1" dirty="0" smtClean="0">
                <a:latin typeface="Arial Black" pitchFamily="34" charset="0"/>
              </a:rPr>
              <a:t> 225 </a:t>
            </a:r>
            <a:r>
              <a:rPr lang="ru-RU" sz="1400" b="1" i="1" dirty="0" err="1" smtClean="0">
                <a:latin typeface="Arial Black" pitchFamily="34" charset="0"/>
              </a:rPr>
              <a:t>сд</a:t>
            </a:r>
            <a:r>
              <a:rPr lang="ru-RU" sz="1400" b="1" i="1" dirty="0" smtClean="0">
                <a:latin typeface="Arial Black" pitchFamily="34" charset="0"/>
              </a:rPr>
              <a:t>, член ВКП(б).</a:t>
            </a:r>
            <a:endParaRPr lang="ru-RU" sz="1400" i="1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Демобилизовался.</a:t>
            </a:r>
            <a:r>
              <a:rPr lang="ru-RU" sz="1400" dirty="0" smtClean="0">
                <a:latin typeface="Arial Black" pitchFamily="34" charset="0"/>
              </a:rPr>
              <a:t> </a:t>
            </a:r>
            <a:r>
              <a:rPr lang="ru-RU" sz="1400" i="1" dirty="0" smtClean="0">
                <a:latin typeface="Arial Black" pitchFamily="34" charset="0"/>
              </a:rPr>
              <a:t>23.03.1945 го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да.</a:t>
            </a: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                      Кем работал после войны. </a:t>
            </a:r>
            <a:r>
              <a:rPr lang="ru-RU" sz="1400" i="1" dirty="0" smtClean="0">
                <a:latin typeface="Arial Black" pitchFamily="34" charset="0"/>
                <a:ea typeface="Times New Roman" pitchFamily="18" charset="0"/>
              </a:rPr>
              <a:t>Т</a:t>
            </a:r>
            <a:r>
              <a:rPr lang="ru-RU" sz="1400" i="1" dirty="0" smtClean="0">
                <a:latin typeface="Arial Black" pitchFamily="34" charset="0"/>
              </a:rPr>
              <a:t>ехник-лесовод </a:t>
            </a:r>
            <a:r>
              <a:rPr lang="ru-RU" sz="1400" i="1" dirty="0" err="1" smtClean="0">
                <a:latin typeface="Arial Black" pitchFamily="34" charset="0"/>
              </a:rPr>
              <a:t>Аксубаевского</a:t>
            </a:r>
            <a:r>
              <a:rPr lang="ru-RU" sz="1400" i="1" dirty="0" smtClean="0">
                <a:latin typeface="Arial Black" pitchFamily="34" charset="0"/>
              </a:rPr>
              <a:t> лесхоза.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Умер.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Живет в г. Нижнекамск.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Награды: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о</a:t>
            </a:r>
            <a:r>
              <a:rPr lang="ru-RU" sz="1400" b="1" i="1" dirty="0" smtClean="0">
                <a:latin typeface="Arial Black" pitchFamily="34" charset="0"/>
              </a:rPr>
              <a:t>рден Красной </a:t>
            </a:r>
            <a:r>
              <a:rPr lang="ru-RU" sz="1400" b="1" i="1" smtClean="0">
                <a:latin typeface="Arial Black" pitchFamily="34" charset="0"/>
              </a:rPr>
              <a:t>Звезды 23.06.43</a:t>
            </a:r>
            <a:r>
              <a:rPr lang="ru-RU" sz="1400" b="1" i="1" dirty="0" smtClean="0">
                <a:latin typeface="Arial Black" pitchFamily="34" charset="0"/>
              </a:rPr>
              <a:t>), медаль "За отвагу» </a:t>
            </a:r>
            <a:r>
              <a:rPr lang="ru-RU" sz="1400" b="1" i="1" smtClean="0">
                <a:latin typeface="Arial Black" pitchFamily="34" charset="0"/>
              </a:rPr>
              <a:t>(17.04.44</a:t>
            </a:r>
            <a:r>
              <a:rPr lang="ru-RU" sz="1400" b="1" i="1" dirty="0" smtClean="0">
                <a:latin typeface="Arial Black" pitchFamily="34" charset="0"/>
              </a:rPr>
              <a:t>), орден Отечественной войны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 b="15612"/>
          <a:stretch>
            <a:fillRect/>
          </a:stretch>
        </p:blipFill>
        <p:spPr bwMode="auto">
          <a:xfrm>
            <a:off x="5069819" y="1333485"/>
            <a:ext cx="3389487" cy="4167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42910" y="1357298"/>
            <a:ext cx="4143404" cy="41434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Ф.И.О.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Пискарев Андрей </a:t>
            </a:r>
            <a:r>
              <a:rPr lang="ru-RU" sz="1400" b="1" i="1" dirty="0" smtClean="0">
                <a:latin typeface="Arial Black" pitchFamily="34" charset="0"/>
              </a:rPr>
              <a:t>Е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фимович.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Год и место рождения. </a:t>
            </a:r>
            <a:r>
              <a:rPr lang="ru-RU" sz="1400" b="1" i="1" dirty="0" smtClean="0">
                <a:latin typeface="Arial Black" pitchFamily="34" charset="0"/>
              </a:rPr>
              <a:t>1906 год,                          д. Большая </a:t>
            </a:r>
            <a:r>
              <a:rPr lang="ru-RU" sz="1400" b="1" i="1" dirty="0" err="1" smtClean="0">
                <a:latin typeface="Arial Black" pitchFamily="34" charset="0"/>
              </a:rPr>
              <a:t>Кулаковка</a:t>
            </a:r>
            <a:r>
              <a:rPr lang="ru-RU" sz="1400" b="1" i="1" dirty="0" smtClean="0">
                <a:latin typeface="Arial Black" pitchFamily="34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Когда призывался в армию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или на фронт.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6 апреля 1941 года.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Где</a:t>
            </a:r>
            <a:r>
              <a:rPr lang="ru-RU" sz="1400" b="1" dirty="0" smtClean="0">
                <a:latin typeface="Arial Black" pitchFamily="34" charset="0"/>
              </a:rPr>
              <a:t> воевал или служил. </a:t>
            </a:r>
            <a:r>
              <a:rPr lang="ru-RU" sz="1400" b="1" i="1" dirty="0" smtClean="0">
                <a:latin typeface="Arial Black" pitchFamily="34" charset="0"/>
              </a:rPr>
              <a:t>Западно-Украинский фронт, 152-я стр.дивизия, 544-й стр.полк, 1-я армия. Участвовал в </a:t>
            </a:r>
            <a:r>
              <a:rPr lang="ru-RU" sz="1400" b="1" i="1" dirty="0" err="1" smtClean="0">
                <a:latin typeface="Arial Black" pitchFamily="34" charset="0"/>
              </a:rPr>
              <a:t>Москвскм</a:t>
            </a:r>
            <a:r>
              <a:rPr lang="ru-RU" sz="1400" b="1" i="1" dirty="0" smtClean="0">
                <a:latin typeface="Arial Black" pitchFamily="34" charset="0"/>
              </a:rPr>
              <a:t> и Смоленском сражениях, в освобождении Минска. С июля по 20 сентября 1945 года - в Германии.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Демобилизовался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в 1945 году.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Кем работал после войны. </a:t>
            </a:r>
            <a:r>
              <a:rPr lang="ru-RU" sz="1400" b="1" i="1" dirty="0" smtClean="0">
                <a:latin typeface="Arial Black" pitchFamily="34" charset="0"/>
              </a:rPr>
              <a:t>Разнорабочий.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Умер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в 1993 году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Награды: </a:t>
            </a:r>
            <a:r>
              <a:rPr lang="ru-RU" sz="1400" b="1" i="1" dirty="0" smtClean="0">
                <a:latin typeface="Arial Black" pitchFamily="34" charset="0"/>
              </a:rPr>
              <a:t>медаль «За отвагу», «За победу над Германией», орден Отечественной войны II степени</a:t>
            </a:r>
            <a:r>
              <a:rPr lang="ru-RU" sz="1400" i="1" dirty="0" smtClean="0">
                <a:latin typeface="Arial Black" pitchFamily="34" charset="0"/>
              </a:rPr>
              <a:t>  (01.08.1986 ).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i="1" dirty="0" smtClean="0">
                <a:latin typeface="Arial Black" pitchFamily="34" charset="0"/>
              </a:rPr>
              <a:t/>
            </a:r>
            <a:br>
              <a:rPr lang="ru-RU" sz="1400" i="1" dirty="0" smtClean="0">
                <a:latin typeface="Arial Black" pitchFamily="34" charset="0"/>
              </a:rPr>
            </a:br>
            <a:endParaRPr kumimoji="0" lang="en-US" sz="1400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48812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2910" y="5857892"/>
            <a:ext cx="8501089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Пискарев Андрей Ефимович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9154" name="Рисунок 81"/>
          <p:cNvPicPr>
            <a:picLocks noChangeAspect="1" noChangeArrowheads="1"/>
          </p:cNvPicPr>
          <p:nvPr/>
        </p:nvPicPr>
        <p:blipFill>
          <a:blip r:embed="rId3"/>
          <a:srcRect l="1035" t="6404" r="16194" b="26542"/>
          <a:stretch>
            <a:fillRect/>
          </a:stretch>
        </p:blipFill>
        <p:spPr bwMode="auto">
          <a:xfrm>
            <a:off x="5000628" y="1285860"/>
            <a:ext cx="3382265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357686" y="1643050"/>
            <a:ext cx="4289910" cy="38576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Ф.И.О.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Шустов </a:t>
            </a:r>
            <a:r>
              <a:rPr kumimoji="0" lang="ru-RU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Тудирек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Тайбулатович</a:t>
            </a:r>
            <a:r>
              <a:rPr lang="ru-RU" sz="1400" b="1" dirty="0" smtClean="0">
                <a:latin typeface="Arial Black" pitchFamily="34" charset="0"/>
              </a:rPr>
              <a:t>.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Год и место рождения. </a:t>
            </a:r>
            <a:r>
              <a:rPr lang="ru-RU" sz="1400" b="1" i="1" dirty="0" smtClean="0">
                <a:latin typeface="Arial Black" pitchFamily="34" charset="0"/>
              </a:rPr>
              <a:t>1911 год,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>
                <a:latin typeface="Arial Black" pitchFamily="34" charset="0"/>
              </a:rPr>
              <a:t>д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 Новое Тимошкино.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фронт. </a:t>
            </a:r>
            <a:r>
              <a:rPr lang="ru-RU" sz="1400" b="1" i="1" dirty="0" smtClean="0">
                <a:latin typeface="Arial Black" pitchFamily="34" charset="0"/>
              </a:rPr>
              <a:t>1941 года.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Arial Black" pitchFamily="34" charset="0"/>
              </a:rPr>
              <a:t>Звание и должность. </a:t>
            </a:r>
            <a:r>
              <a:rPr lang="ru-RU" sz="1400" i="1" dirty="0" smtClean="0">
                <a:latin typeface="Arial Black" pitchFamily="34" charset="0"/>
              </a:rPr>
              <a:t>Красноармеец, р</a:t>
            </a:r>
            <a:r>
              <a:rPr lang="ru-RU" sz="1400" b="1" i="1" dirty="0" smtClean="0">
                <a:latin typeface="Arial Black" pitchFamily="34" charset="0"/>
              </a:rPr>
              <a:t>азведчик.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Где воевал или служил. 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Был в блокадном Ленинграде, освобождал Белоруссию в составе 4-й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Гвардейской артиллерии, разведчик. В 1944 году был тяжело ранен.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Демобилизован  в январе 1945 года.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Кем работал после войны.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Председатель Сельского Совета.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Умер </a:t>
            </a:r>
            <a:r>
              <a:rPr lang="ru-RU" sz="1400" b="1" i="1" baseline="0" dirty="0" smtClean="0">
                <a:latin typeface="Arial Black" pitchFamily="34" charset="0"/>
              </a:rPr>
              <a:t>в 1979 году.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Награды: медаль «За боевые заслуги».</a:t>
            </a:r>
            <a:endParaRPr kumimoji="0" lang="en-US" sz="1400" b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43372" y="21429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5857892"/>
            <a:ext cx="8715404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Шустов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Тудирек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Тайбулатович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0178" name="Рисунок 84"/>
          <p:cNvPicPr>
            <a:picLocks noChangeAspect="1" noChangeArrowheads="1"/>
          </p:cNvPicPr>
          <p:nvPr/>
        </p:nvPicPr>
        <p:blipFill>
          <a:blip r:embed="rId3"/>
          <a:srcRect l="2194" t="1613" r="12226" b="27419"/>
          <a:stretch>
            <a:fillRect/>
          </a:stretch>
        </p:blipFill>
        <p:spPr bwMode="auto">
          <a:xfrm>
            <a:off x="785786" y="1500174"/>
            <a:ext cx="341928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wirlwind\Pictures\pobe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 rot="20960249">
            <a:off x="654715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01877">
            <a:off x="4548812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4479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57198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57198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5" descr="C:\Users\wirlwind\Pictures\pobe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857224" y="1857365"/>
            <a:ext cx="3980208" cy="38576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Ф.И.О. </a:t>
            </a:r>
            <a:r>
              <a:rPr lang="ru-RU" sz="1400" b="1" i="1" dirty="0" smtClean="0">
                <a:latin typeface="Arial Black" pitchFamily="34" charset="0"/>
              </a:rPr>
              <a:t>Степанов Сергей Петрович.</a:t>
            </a:r>
            <a:endParaRPr lang="ru-RU" sz="1400" b="1" dirty="0" smtClean="0"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Год и место рождения.  </a:t>
            </a:r>
            <a:r>
              <a:rPr lang="ru-RU" sz="1400" b="1" i="1" dirty="0" smtClean="0">
                <a:latin typeface="Arial Black" pitchFamily="34" charset="0"/>
              </a:rPr>
              <a:t>1919 год,                д. Новое Тимошкино.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Кем работал до армии.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фронт. </a:t>
            </a:r>
            <a:r>
              <a:rPr lang="ru-RU" sz="1400" b="1" i="1" dirty="0" smtClean="0">
                <a:latin typeface="Arial Black" pitchFamily="34" charset="0"/>
              </a:rPr>
              <a:t>08.03. 1942 года.</a:t>
            </a:r>
            <a:endParaRPr lang="ru-RU" sz="1400" b="1" dirty="0" smtClean="0"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Где воевал или служил. </a:t>
            </a:r>
            <a:r>
              <a:rPr lang="ru-RU" sz="1400" b="1" i="1" dirty="0" err="1" smtClean="0">
                <a:latin typeface="Arial Black" pitchFamily="34" charset="0"/>
              </a:rPr>
              <a:t>Волховский</a:t>
            </a:r>
            <a:r>
              <a:rPr lang="ru-RU" sz="1400" b="1" i="1" dirty="0" smtClean="0">
                <a:latin typeface="Arial Black" pitchFamily="34" charset="0"/>
              </a:rPr>
              <a:t> фронт, </a:t>
            </a:r>
            <a:r>
              <a:rPr lang="ru-RU" sz="1400" i="1" dirty="0" smtClean="0">
                <a:latin typeface="Arial Black" pitchFamily="34" charset="0"/>
              </a:rPr>
              <a:t>11 зсп,31 </a:t>
            </a:r>
            <a:r>
              <a:rPr lang="ru-RU" sz="1400" i="1" dirty="0" err="1" smtClean="0">
                <a:latin typeface="Arial Black" pitchFamily="34" charset="0"/>
              </a:rPr>
              <a:t>зсбр</a:t>
            </a:r>
            <a:r>
              <a:rPr lang="ru-RU" sz="1400" i="1" dirty="0" smtClean="0">
                <a:latin typeface="Arial Black" pitchFamily="34" charset="0"/>
              </a:rPr>
              <a:t>, </a:t>
            </a:r>
            <a:r>
              <a:rPr lang="ru-RU" sz="1400" b="1" i="1" dirty="0" smtClean="0">
                <a:latin typeface="Arial Black" pitchFamily="34" charset="0"/>
              </a:rPr>
              <a:t>231сд. 16.09.1942г. – тяжелое ранение, после госпиталя с 10.08.1943г. по 23.09.1947г. состоял на службе на заводе №102.</a:t>
            </a:r>
            <a:endParaRPr lang="ru-RU" sz="1400" b="1" dirty="0" smtClean="0"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Демобилизовался </a:t>
            </a:r>
            <a:r>
              <a:rPr lang="ru-RU" sz="1400" b="1" i="1" dirty="0" smtClean="0">
                <a:latin typeface="Arial Black" pitchFamily="34" charset="0"/>
              </a:rPr>
              <a:t>в 1947 году.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Кем работал после войны</a:t>
            </a:r>
            <a:r>
              <a:rPr lang="ru-RU" sz="1400" b="1" i="1" dirty="0" smtClean="0">
                <a:latin typeface="Arial Black" pitchFamily="34" charset="0"/>
              </a:rPr>
              <a:t>. Кузнец.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Умер </a:t>
            </a:r>
            <a:r>
              <a:rPr lang="ru-RU" sz="1400" b="1" i="1" dirty="0" smtClean="0">
                <a:latin typeface="Arial Black" pitchFamily="34" charset="0"/>
              </a:rPr>
              <a:t>в 2001 году.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Награды. </a:t>
            </a:r>
            <a:r>
              <a:rPr lang="ru-RU" sz="1400" i="1" dirty="0" smtClean="0">
                <a:latin typeface="Arial Black" pitchFamily="34" charset="0"/>
              </a:rPr>
              <a:t>Орден Отечественной войны II степени. 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357686" y="357166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4347" y="5929330"/>
            <a:ext cx="814393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Степанов Сергей Петрович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-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3" name="Рисунок 1"/>
          <p:cNvPicPr>
            <a:picLocks noChangeAspect="1" noChangeArrowheads="1"/>
          </p:cNvPicPr>
          <p:nvPr/>
        </p:nvPicPr>
        <p:blipFill>
          <a:blip r:embed="rId3"/>
          <a:srcRect l="4651" r="11628" b="28422"/>
          <a:stretch>
            <a:fillRect/>
          </a:stretch>
        </p:blipFill>
        <p:spPr bwMode="auto">
          <a:xfrm>
            <a:off x="5286380" y="1857364"/>
            <a:ext cx="3340871" cy="3723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143372" y="1428736"/>
            <a:ext cx="4214842" cy="44291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Ф.И.О.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Матвеев Николай Захарович.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Год</a:t>
            </a:r>
            <a:r>
              <a:rPr lang="ru-RU" sz="1400" b="1" dirty="0" smtClean="0">
                <a:latin typeface="Arial Black" pitchFamily="34" charset="0"/>
              </a:rPr>
              <a:t> и место рождения. </a:t>
            </a:r>
            <a:r>
              <a:rPr lang="ru-RU" sz="1400" b="1" i="1" dirty="0" smtClean="0">
                <a:latin typeface="Arial Black" pitchFamily="34" charset="0"/>
              </a:rPr>
              <a:t>1898 год, д. Новое Тимошкино.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Когда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призывался в армию или на фронт. 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12.11.1941 года.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Звание и должность. </a:t>
            </a:r>
            <a:r>
              <a:rPr lang="ru-RU" sz="1400" b="1" i="1" dirty="0" smtClean="0">
                <a:latin typeface="Arial Black" pitchFamily="34" charset="0"/>
              </a:rPr>
              <a:t>Ефрейтор, сапер 106 отд. саперного батальона.</a:t>
            </a:r>
            <a:endParaRPr kumimoji="0" lang="ru-RU" sz="1400" b="1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Где</a:t>
            </a:r>
            <a:r>
              <a:rPr lang="ru-RU" sz="1400" b="1" dirty="0" smtClean="0">
                <a:latin typeface="Arial Black" pitchFamily="34" charset="0"/>
              </a:rPr>
              <a:t> воевал или служил. </a:t>
            </a:r>
            <a:r>
              <a:rPr lang="ru-RU" sz="1400" b="1" i="1" dirty="0" smtClean="0">
                <a:latin typeface="Arial Black" pitchFamily="34" charset="0"/>
              </a:rPr>
              <a:t>Участник трех войн. 1-й Украинский фронт. Участвовал в освобождении Харькова, Львова, Тернополя, Кракова, Киева, обороне г. Орджоникидзе, Югославии, в битве под Курской дугой, на реке Одер.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Демобилизован 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в 1945 году.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Кем работал после войны. Лесничий.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Умер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в 1982 году.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Награды:</a:t>
            </a:r>
            <a:r>
              <a:rPr lang="ru-RU" sz="1400" b="1" dirty="0" smtClean="0">
                <a:latin typeface="Arial Black" pitchFamily="34" charset="0"/>
              </a:rPr>
              <a:t> </a:t>
            </a:r>
            <a:r>
              <a:rPr lang="ru-RU" sz="1400" b="1" i="1" dirty="0" smtClean="0">
                <a:latin typeface="Arial Black" pitchFamily="34" charset="0"/>
              </a:rPr>
              <a:t>медаль «За боевые заслуги» (14.08.1943г.), Орден Красной Звезды (</a:t>
            </a:r>
            <a:r>
              <a:rPr lang="ru-RU" sz="1400" i="1" dirty="0" smtClean="0">
                <a:latin typeface="Arial Black" pitchFamily="34" charset="0"/>
              </a:rPr>
              <a:t>31.08.1944г.).</a:t>
            </a:r>
            <a:endParaRPr kumimoji="0" lang="en-US" sz="1400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48812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5929330"/>
            <a:ext cx="814393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Матвеев Николай Захарович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1202" name="Рисунок 86"/>
          <p:cNvPicPr>
            <a:picLocks noChangeAspect="1" noChangeArrowheads="1"/>
          </p:cNvPicPr>
          <p:nvPr/>
        </p:nvPicPr>
        <p:blipFill>
          <a:blip r:embed="rId3"/>
          <a:srcRect b="6897"/>
          <a:stretch>
            <a:fillRect/>
          </a:stretch>
        </p:blipFill>
        <p:spPr bwMode="auto">
          <a:xfrm>
            <a:off x="785786" y="1500174"/>
            <a:ext cx="3143272" cy="424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5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2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79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8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8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39278" y="1541537"/>
            <a:ext cx="4218473" cy="388772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1400" b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Ф.И.О.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Соломонов Яков Соломонович.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Год и место рождения. </a:t>
            </a:r>
            <a:r>
              <a:rPr lang="ru-RU" sz="1400" b="1" i="1" dirty="0" smtClean="0">
                <a:latin typeface="Arial Black" pitchFamily="34" charset="0"/>
              </a:rPr>
              <a:t>1907 год,                д.  Новое Тимошкино.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Кем работал до армии.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Разнорабочий.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Когда призвался в армию или на фронт. </a:t>
            </a:r>
            <a:r>
              <a:rPr lang="ru-RU" sz="1400" b="1" i="1" dirty="0" smtClean="0">
                <a:latin typeface="Arial Black" pitchFamily="34" charset="0"/>
              </a:rPr>
              <a:t>25 июня 1941 года.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Звание и должность. </a:t>
            </a:r>
            <a:r>
              <a:rPr lang="ru-RU" sz="1400" b="1" i="1" dirty="0" smtClean="0">
                <a:latin typeface="Arial Black" pitchFamily="34" charset="0"/>
              </a:rPr>
              <a:t>Красноармеец.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Где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воевал или служил .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Калининский фронт. </a:t>
            </a:r>
            <a:r>
              <a:rPr lang="ru-RU" sz="1400" i="1" dirty="0" smtClean="0">
                <a:latin typeface="Arial Black" pitchFamily="34" charset="0"/>
              </a:rPr>
              <a:t>202 </a:t>
            </a:r>
            <a:r>
              <a:rPr lang="ru-RU" sz="1400" i="1" dirty="0" err="1" smtClean="0">
                <a:latin typeface="Arial Black" pitchFamily="34" charset="0"/>
              </a:rPr>
              <a:t>пп</a:t>
            </a:r>
            <a:r>
              <a:rPr lang="ru-RU" sz="1400" i="1" dirty="0" smtClean="0">
                <a:latin typeface="Arial Black" pitchFamily="34" charset="0"/>
              </a:rPr>
              <a:t> . П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од Великими Луками 25.07.1941г.</a:t>
            </a:r>
            <a:r>
              <a:rPr lang="ru-RU" sz="1400" b="1" i="1" dirty="0" smtClean="0">
                <a:latin typeface="Arial Black" pitchFamily="34" charset="0"/>
              </a:rPr>
              <a:t> попал в плен, где находился 3 года 9 </a:t>
            </a:r>
            <a:r>
              <a:rPr lang="ru-RU" sz="1400" b="1" dirty="0" smtClean="0">
                <a:latin typeface="Arial Black" pitchFamily="34" charset="0"/>
              </a:rPr>
              <a:t>месяцев</a:t>
            </a:r>
            <a:r>
              <a:rPr lang="ru-RU" sz="1400" dirty="0" smtClean="0">
                <a:latin typeface="Arial Black" pitchFamily="34" charset="0"/>
              </a:rPr>
              <a:t> (</a:t>
            </a:r>
            <a:r>
              <a:rPr lang="ru-RU" sz="1400" dirty="0" err="1" smtClean="0">
                <a:latin typeface="Arial Black" pitchFamily="34" charset="0"/>
              </a:rPr>
              <a:t>г.Старгард-Щециньски,шталаг</a:t>
            </a:r>
            <a:r>
              <a:rPr lang="ru-RU" sz="1400" dirty="0" smtClean="0">
                <a:latin typeface="Arial Black" pitchFamily="34" charset="0"/>
              </a:rPr>
              <a:t> II D)</a:t>
            </a:r>
            <a:endParaRPr lang="ru-RU" sz="1400" b="1" i="1" dirty="0" smtClean="0"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Демобилизован о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сенью 1945 года.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Кем</a:t>
            </a:r>
            <a:r>
              <a:rPr lang="ru-RU" sz="1400" b="1" dirty="0" smtClean="0">
                <a:latin typeface="Arial Black" pitchFamily="34" charset="0"/>
              </a:rPr>
              <a:t> работал после войны. </a:t>
            </a:r>
            <a:r>
              <a:rPr lang="ru-RU" sz="1400" b="1" i="1" dirty="0" smtClean="0">
                <a:latin typeface="Arial Black" pitchFamily="34" charset="0"/>
              </a:rPr>
              <a:t>Разнорабочий.</a:t>
            </a:r>
            <a:endParaRPr lang="ru-RU" sz="1400" b="1" dirty="0" smtClean="0"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Умер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в 1987 году.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48811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7" y="5929330"/>
            <a:ext cx="814393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Соломонов Яков Соломонович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-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2226" name="Рисунок 88"/>
          <p:cNvPicPr>
            <a:picLocks noChangeAspect="1" noChangeArrowheads="1"/>
          </p:cNvPicPr>
          <p:nvPr/>
        </p:nvPicPr>
        <p:blipFill>
          <a:blip r:embed="rId3"/>
          <a:srcRect l="5011" t="3346" b="16382"/>
          <a:stretch>
            <a:fillRect/>
          </a:stretch>
        </p:blipFill>
        <p:spPr bwMode="auto">
          <a:xfrm>
            <a:off x="5143504" y="1357298"/>
            <a:ext cx="3286148" cy="41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5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2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79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8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8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39279" y="1541537"/>
            <a:ext cx="3980208" cy="403060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Ф.И.О.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Глушков Петр Васильевич.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Год и место рождения. </a:t>
            </a:r>
            <a:r>
              <a:rPr lang="ru-RU" sz="1400" b="1" i="1" dirty="0" smtClean="0">
                <a:latin typeface="Arial Black" pitchFamily="34" charset="0"/>
              </a:rPr>
              <a:t>1918 год, с. Никольское.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Кем работал до армии.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Разнорабочий.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Когда</a:t>
            </a:r>
            <a:r>
              <a:rPr lang="ru-RU" sz="1400" b="1" dirty="0" smtClean="0">
                <a:latin typeface="Arial Black" pitchFamily="34" charset="0"/>
              </a:rPr>
              <a:t> призвался в армию или на фронт. </a:t>
            </a:r>
            <a:r>
              <a:rPr lang="ru-RU" sz="1400" b="1" i="1" dirty="0" smtClean="0">
                <a:latin typeface="Arial Black" pitchFamily="34" charset="0"/>
              </a:rPr>
              <a:t>1939 год.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Где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воевал или служил.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Дальний Восток, Кадровая Армия. С 1941г по 1943 </a:t>
            </a:r>
            <a:r>
              <a:rPr kumimoji="0" lang="ru-RU" sz="1400" b="1" i="1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гг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.участвовал в боевых операциях. Воевал под Ленинградом. 2 раза был ранен. После госпиталя вернулся домой.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Демобилизован</a:t>
            </a:r>
            <a:r>
              <a:rPr lang="ru-RU" sz="1400" b="1" dirty="0" smtClean="0">
                <a:latin typeface="Arial Black" pitchFamily="34" charset="0"/>
              </a:rPr>
              <a:t> </a:t>
            </a:r>
            <a:r>
              <a:rPr lang="ru-RU" sz="1400" b="1" i="1" dirty="0" smtClean="0">
                <a:latin typeface="Arial Black" pitchFamily="34" charset="0"/>
              </a:rPr>
              <a:t>в 1944 году.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Кем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работал после войны. </a:t>
            </a:r>
            <a:r>
              <a:rPr lang="ru-RU" sz="1400" b="1" i="1" dirty="0" smtClean="0">
                <a:latin typeface="Arial Black" pitchFamily="34" charset="0"/>
              </a:rPr>
              <a:t>Разнорабочий.</a:t>
            </a:r>
            <a:endParaRPr kumimoji="0" lang="ru-RU" sz="1400" b="1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Умер</a:t>
            </a:r>
            <a:r>
              <a:rPr lang="ru-RU" sz="1400" b="1" dirty="0" smtClean="0">
                <a:latin typeface="Arial Black" pitchFamily="34" charset="0"/>
              </a:rPr>
              <a:t> в 1960 году.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Награды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: юбилейные</a:t>
            </a:r>
            <a:r>
              <a:rPr lang="ru-RU" sz="1400" b="1" dirty="0" smtClean="0">
                <a:latin typeface="Arial Black" pitchFamily="34" charset="0"/>
              </a:rPr>
              <a:t> медали.</a:t>
            </a:r>
            <a:endParaRPr kumimoji="0" lang="en-US" sz="1400" b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48811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7" y="5929330"/>
            <a:ext cx="814393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Глушков Петр Васильевич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-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3250" name="Рисунок 90"/>
          <p:cNvPicPr>
            <a:picLocks noChangeAspect="1" noChangeArrowheads="1"/>
          </p:cNvPicPr>
          <p:nvPr/>
        </p:nvPicPr>
        <p:blipFill>
          <a:blip r:embed="rId3"/>
          <a:srcRect l="1399" t="3099" r="4930" b="16150"/>
          <a:stretch>
            <a:fillRect/>
          </a:stretch>
        </p:blipFill>
        <p:spPr bwMode="auto">
          <a:xfrm>
            <a:off x="5000628" y="1500174"/>
            <a:ext cx="3000396" cy="3947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5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2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79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8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8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39279" y="1541537"/>
            <a:ext cx="3980208" cy="35305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Ф.И.О.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Алексеев Павел </a:t>
            </a:r>
            <a:r>
              <a:rPr kumimoji="0" lang="ru-RU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Сидулович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Год и место рождения. </a:t>
            </a:r>
            <a:r>
              <a:rPr lang="ru-RU" sz="1400" b="1" i="1" dirty="0" smtClean="0">
                <a:latin typeface="Arial Black" pitchFamily="34" charset="0"/>
              </a:rPr>
              <a:t>1926 год,                 д. Новое Тимошкино.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Когда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призывался в армию или на фронт.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1943 года.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Где воевал или служил. </a:t>
            </a:r>
            <a:r>
              <a:rPr lang="ru-RU" sz="1400" b="1" i="1" baseline="0" dirty="0" smtClean="0">
                <a:latin typeface="Arial Black" pitchFamily="34" charset="0"/>
              </a:rPr>
              <a:t>Дальний Восток, </a:t>
            </a:r>
            <a:r>
              <a:rPr lang="ru-RU" sz="1400" b="1" i="1" dirty="0" smtClean="0">
                <a:latin typeface="Arial Black" pitchFamily="34" charset="0"/>
              </a:rPr>
              <a:t>освобождение Кореи 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Демобилизован </a:t>
            </a:r>
            <a:r>
              <a:rPr lang="ru-RU" sz="1400" b="1" i="1" dirty="0" smtClean="0">
                <a:latin typeface="Arial Black" pitchFamily="34" charset="0"/>
              </a:rPr>
              <a:t>в 1950 году.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Кем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работал после войны.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Разнорабочий.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Умер</a:t>
            </a:r>
            <a:r>
              <a:rPr lang="ru-RU" sz="1400" b="1" dirty="0" smtClean="0">
                <a:latin typeface="Arial Black" pitchFamily="34" charset="0"/>
              </a:rPr>
              <a:t> </a:t>
            </a:r>
            <a:r>
              <a:rPr lang="ru-RU" sz="1400" b="1" i="1" dirty="0" smtClean="0">
                <a:latin typeface="Arial Black" pitchFamily="34" charset="0"/>
              </a:rPr>
              <a:t>в 2004 году.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Награды: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Медаль «За отвагу», «За победу над Германией», «За победу над Японией», «За освобождение Кореи», </a:t>
            </a:r>
            <a:r>
              <a:rPr lang="ru-RU" sz="1400" b="1" i="1" dirty="0" smtClean="0">
                <a:latin typeface="Arial Black" pitchFamily="34" charset="0"/>
              </a:rPr>
              <a:t>Орден Отечественной войны </a:t>
            </a:r>
            <a:r>
              <a:rPr lang="en-US" sz="1400" b="1" i="1" dirty="0" smtClean="0">
                <a:latin typeface="Arial Black" pitchFamily="34" charset="0"/>
              </a:rPr>
              <a:t>II</a:t>
            </a:r>
            <a:r>
              <a:rPr lang="ru-RU" sz="1400" b="1" i="1" dirty="0" smtClean="0">
                <a:latin typeface="Arial Black" pitchFamily="34" charset="0"/>
              </a:rPr>
              <a:t> степени  </a:t>
            </a:r>
            <a:r>
              <a:rPr lang="ru-RU" sz="1400" i="1" dirty="0" smtClean="0">
                <a:latin typeface="Arial Black" pitchFamily="34" charset="0"/>
              </a:rPr>
              <a:t>(06.04.1985).</a:t>
            </a:r>
            <a:endParaRPr kumimoji="0" lang="en-US" sz="1400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48811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7" y="5929330"/>
            <a:ext cx="814393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Алексеев Павел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Сидулович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-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7346" name="Рисунок 103"/>
          <p:cNvPicPr>
            <a:picLocks noChangeAspect="1" noChangeArrowheads="1"/>
          </p:cNvPicPr>
          <p:nvPr/>
        </p:nvPicPr>
        <p:blipFill>
          <a:blip r:embed="rId3" cstate="print"/>
          <a:srcRect l="40437" t="22581" r="26926" b="19144"/>
          <a:stretch>
            <a:fillRect/>
          </a:stretch>
        </p:blipFill>
        <p:spPr bwMode="auto">
          <a:xfrm>
            <a:off x="4786314" y="1500174"/>
            <a:ext cx="3313179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5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2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79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8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8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500562" y="1428736"/>
            <a:ext cx="4289912" cy="45720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Ф.И.О. 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i="1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Ярославлев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Павел </a:t>
            </a:r>
            <a:r>
              <a:rPr kumimoji="0" lang="ru-RU" sz="1400" b="1" i="1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Гайнулович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Год</a:t>
            </a:r>
            <a:r>
              <a:rPr lang="ru-RU" sz="1400" b="1" dirty="0" smtClean="0">
                <a:latin typeface="Arial Black" pitchFamily="34" charset="0"/>
              </a:rPr>
              <a:t> и место рождения. </a:t>
            </a:r>
            <a:r>
              <a:rPr lang="ru-RU" sz="1400" b="1" i="1" dirty="0" smtClean="0">
                <a:latin typeface="Arial Black" pitchFamily="34" charset="0"/>
              </a:rPr>
              <a:t>17 декабря 1926 года, д. </a:t>
            </a:r>
            <a:r>
              <a:rPr lang="ru-RU" sz="1400" b="1" i="1" dirty="0" err="1" smtClean="0">
                <a:latin typeface="Arial Black" pitchFamily="34" charset="0"/>
              </a:rPr>
              <a:t>Сидулово-Ерыклы</a:t>
            </a:r>
            <a:r>
              <a:rPr lang="ru-RU" sz="1400" b="1" i="1" dirty="0" smtClean="0">
                <a:latin typeface="Arial Black" pitchFamily="34" charset="0"/>
              </a:rPr>
              <a:t>, с 1930 г. - п. </a:t>
            </a:r>
            <a:r>
              <a:rPr lang="ru-RU" sz="1400" b="1" i="1" dirty="0" err="1" smtClean="0">
                <a:latin typeface="Arial Black" pitchFamily="34" charset="0"/>
              </a:rPr>
              <a:t>Ерепкино</a:t>
            </a:r>
            <a:r>
              <a:rPr lang="ru-RU" sz="1400" b="1" i="1" dirty="0" smtClean="0">
                <a:latin typeface="Arial Black" pitchFamily="34" charset="0"/>
              </a:rPr>
              <a:t>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фронт.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1943 года. </a:t>
            </a:r>
          </a:p>
          <a:p>
            <a:pPr lvl="0" algn="just" defTabSz="504000" fontAlgn="base">
              <a:spcBef>
                <a:spcPts val="60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Где воевал или служил. </a:t>
            </a:r>
            <a:r>
              <a:rPr lang="ru-RU" sz="1400" b="1" i="1" dirty="0" smtClean="0">
                <a:latin typeface="Arial Black" pitchFamily="34" charset="0"/>
              </a:rPr>
              <a:t>Дальний Восток, участвовал  войне с Японией. В 1947-1948 гг. прошел  курсы окружной школы интендантов. В конце 1948г . был заведующим складом ОВС.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Демобилизован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в 1950 году.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latin typeface="Arial Black" pitchFamily="34" charset="0"/>
              </a:rPr>
              <a:t> </a:t>
            </a:r>
            <a:r>
              <a:rPr lang="ru-RU" sz="1400" b="1" dirty="0" smtClean="0">
                <a:latin typeface="Arial Black" pitchFamily="34" charset="0"/>
              </a:rPr>
              <a:t>Кем работал после войны.  </a:t>
            </a:r>
            <a:r>
              <a:rPr lang="ru-RU" sz="1400" b="1" i="1" dirty="0" smtClean="0">
                <a:latin typeface="Arial Black" pitchFamily="34" charset="0"/>
              </a:rPr>
              <a:t>Заведующий МТФ.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Умер </a:t>
            </a:r>
            <a:r>
              <a:rPr lang="ru-RU" sz="1400" b="1" i="1" dirty="0" smtClean="0">
                <a:latin typeface="Arial Black" pitchFamily="34" charset="0"/>
              </a:rPr>
              <a:t>в 2000 году.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Награды: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медаль «За победу над Германией», медаль «За победу над Японией»,  медаль « За освобождение Кореи», </a:t>
            </a:r>
            <a:r>
              <a:rPr lang="ru-RU" sz="1400" b="1" i="1" dirty="0" smtClean="0">
                <a:latin typeface="Arial Black" pitchFamily="34" charset="0"/>
              </a:rPr>
              <a:t>Орден Отечественной войны </a:t>
            </a:r>
            <a:r>
              <a:rPr lang="en-US" sz="1400" b="1" i="1" dirty="0" smtClean="0">
                <a:latin typeface="Arial Black" pitchFamily="34" charset="0"/>
              </a:rPr>
              <a:t>II</a:t>
            </a:r>
            <a:r>
              <a:rPr lang="ru-RU" sz="1400" b="1" i="1" dirty="0" smtClean="0">
                <a:latin typeface="Arial Black" pitchFamily="34" charset="0"/>
              </a:rPr>
              <a:t> степени  </a:t>
            </a:r>
            <a:r>
              <a:rPr lang="ru-RU" sz="1400" i="1" dirty="0" smtClean="0">
                <a:latin typeface="Arial Black" pitchFamily="34" charset="0"/>
              </a:rPr>
              <a:t>(06.04.1985).</a:t>
            </a:r>
            <a:endParaRPr kumimoji="0" lang="en-US" sz="1400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48811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5929330"/>
            <a:ext cx="864399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Ярославлев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Павел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Гайнулович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-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142984"/>
            <a:ext cx="3714776" cy="4513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5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2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79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8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8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28596" y="1571612"/>
            <a:ext cx="4500594" cy="45005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defTabSz="504000" fontAlgn="base">
              <a:spcBef>
                <a:spcPts val="60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Ф.И.О. </a:t>
            </a:r>
            <a:r>
              <a:rPr kumimoji="0" lang="ru-RU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Салмин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Петр Васильевич.</a:t>
            </a:r>
          </a:p>
          <a:p>
            <a:pPr lvl="0" defTabSz="504000" fontAlgn="base">
              <a:spcBef>
                <a:spcPts val="60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Год и место рождения. </a:t>
            </a:r>
            <a:r>
              <a:rPr lang="ru-RU" sz="1400" b="1" i="1" dirty="0" smtClean="0">
                <a:latin typeface="Arial Black" pitchFamily="34" charset="0"/>
              </a:rPr>
              <a:t>1926 год, с. Никольское.</a:t>
            </a:r>
          </a:p>
          <a:p>
            <a:pPr lvl="0" defTabSz="504000" fontAlgn="base">
              <a:spcBef>
                <a:spcPts val="60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фронт.  10.09.1</a:t>
            </a:r>
            <a:r>
              <a:rPr lang="ru-RU" sz="1400" b="1" i="1" dirty="0" smtClean="0">
                <a:latin typeface="Arial Black" pitchFamily="34" charset="0"/>
              </a:rPr>
              <a:t>943 год.</a:t>
            </a:r>
          </a:p>
          <a:p>
            <a:pPr lvl="0" defTabSz="504000" fontAlgn="base">
              <a:spcBef>
                <a:spcPts val="60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Звание и должность. </a:t>
            </a:r>
            <a:r>
              <a:rPr lang="ru-RU" sz="1400" b="1" i="1" dirty="0" smtClean="0">
                <a:latin typeface="Arial Black" pitchFamily="34" charset="0"/>
              </a:rPr>
              <a:t>Рядовой.</a:t>
            </a:r>
          </a:p>
          <a:p>
            <a:pPr lvl="0" defTabSz="504000" fontAlgn="base">
              <a:spcBef>
                <a:spcPts val="60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Где воевал и служил. </a:t>
            </a:r>
            <a:r>
              <a:rPr lang="ru-RU" sz="1400" b="1" i="1" dirty="0" smtClean="0">
                <a:latin typeface="Arial Black" pitchFamily="34" charset="0"/>
              </a:rPr>
              <a:t>1236-й стрелковый Выборгский полк,  373-я  стрелковая Новгородская дивизия. Участвовал в освобождении Польши. В составе 2-ой </a:t>
            </a:r>
          </a:p>
          <a:p>
            <a:pPr lvl="0" defTabSz="504000" fontAlgn="base">
              <a:spcBef>
                <a:spcPts val="600"/>
              </a:spcBef>
              <a:spcAft>
                <a:spcPct val="0"/>
              </a:spcAft>
            </a:pPr>
            <a:r>
              <a:rPr lang="ru-RU" sz="1400" b="1" i="1" dirty="0" smtClean="0">
                <a:latin typeface="Arial Black" pitchFamily="34" charset="0"/>
              </a:rPr>
              <a:t>ударной армии дошел до Вост. </a:t>
            </a:r>
            <a:r>
              <a:rPr lang="ru-RU" sz="1400" b="1" i="1" dirty="0" err="1" smtClean="0">
                <a:latin typeface="Arial Black" pitchFamily="34" charset="0"/>
              </a:rPr>
              <a:t>Прусии</a:t>
            </a:r>
            <a:r>
              <a:rPr lang="ru-RU" sz="1400" b="1" i="1" dirty="0" smtClean="0">
                <a:latin typeface="Arial Black" pitchFamily="34" charset="0"/>
              </a:rPr>
              <a:t>.</a:t>
            </a:r>
          </a:p>
          <a:p>
            <a:pPr lvl="0" defTabSz="504000" fontAlgn="base">
              <a:spcBef>
                <a:spcPts val="60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Демобилизован </a:t>
            </a:r>
            <a:r>
              <a:rPr lang="ru-RU" sz="1400" b="1" i="1" dirty="0" smtClean="0">
                <a:latin typeface="Arial Black" pitchFamily="34" charset="0"/>
              </a:rPr>
              <a:t>в 1945 году.</a:t>
            </a:r>
          </a:p>
          <a:p>
            <a:pPr lvl="0" defTabSz="504000" fontAlgn="base">
              <a:spcBef>
                <a:spcPts val="60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Кем работал после войны. </a:t>
            </a:r>
            <a:r>
              <a:rPr lang="ru-RU" sz="1400" b="1" i="1" dirty="0" smtClean="0">
                <a:latin typeface="Arial Black" pitchFamily="34" charset="0"/>
              </a:rPr>
              <a:t>Фельдшер.</a:t>
            </a:r>
          </a:p>
          <a:p>
            <a:pPr lvl="0" defTabSz="504000" fontAlgn="base">
              <a:spcBef>
                <a:spcPts val="60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Умер </a:t>
            </a:r>
            <a:r>
              <a:rPr lang="ru-RU" sz="1400" b="1" i="1" dirty="0" smtClean="0">
                <a:latin typeface="Arial Black" pitchFamily="34" charset="0"/>
              </a:rPr>
              <a:t>в 2001 году.</a:t>
            </a:r>
          </a:p>
          <a:p>
            <a:pPr lvl="0" defTabSz="504000" fontAlgn="base">
              <a:spcBef>
                <a:spcPts val="60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Награды: </a:t>
            </a:r>
            <a:r>
              <a:rPr lang="ru-RU" sz="1400" b="1" i="1" dirty="0" smtClean="0">
                <a:latin typeface="Arial Black" pitchFamily="34" charset="0"/>
              </a:rPr>
              <a:t>Орден Отечественной войны </a:t>
            </a:r>
            <a:r>
              <a:rPr lang="en-US" sz="1400" b="1" i="1" dirty="0" smtClean="0">
                <a:latin typeface="Arial Black" pitchFamily="34" charset="0"/>
              </a:rPr>
              <a:t>II</a:t>
            </a:r>
            <a:r>
              <a:rPr lang="ru-RU" sz="1400" b="1" i="1" dirty="0" smtClean="0">
                <a:latin typeface="Arial Black" pitchFamily="34" charset="0"/>
              </a:rPr>
              <a:t> степени (</a:t>
            </a:r>
            <a:r>
              <a:rPr lang="ru-RU" sz="1400" i="1" dirty="0" smtClean="0">
                <a:latin typeface="Arial Black" pitchFamily="34" charset="0"/>
              </a:rPr>
              <a:t>06.04.1985)</a:t>
            </a:r>
            <a:r>
              <a:rPr lang="ru-RU" sz="1400" b="1" i="1" dirty="0" smtClean="0">
                <a:latin typeface="Arial Black" pitchFamily="34" charset="0"/>
              </a:rPr>
              <a:t>,  </a:t>
            </a:r>
            <a:r>
              <a:rPr lang="ru-RU" sz="1400" i="1" dirty="0" smtClean="0">
                <a:latin typeface="Arial Black" pitchFamily="34" charset="0"/>
              </a:rPr>
              <a:t>медаль «За отвагу» (02.02.1945), м</a:t>
            </a:r>
            <a:r>
              <a:rPr lang="ru-RU" sz="1400" b="1" i="1" dirty="0" smtClean="0">
                <a:latin typeface="Arial Black" pitchFamily="34" charset="0"/>
              </a:rPr>
              <a:t>едаль Жукова.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548811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7" y="5929330"/>
            <a:ext cx="814393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Салмин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Петр Васильевич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-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8370" name="Рисунок 106"/>
          <p:cNvPicPr>
            <a:picLocks noChangeAspect="1" noChangeArrowheads="1"/>
          </p:cNvPicPr>
          <p:nvPr/>
        </p:nvPicPr>
        <p:blipFill>
          <a:blip r:embed="rId3"/>
          <a:srcRect l="21531" r="13875"/>
          <a:stretch>
            <a:fillRect/>
          </a:stretch>
        </p:blipFill>
        <p:spPr bwMode="auto">
          <a:xfrm>
            <a:off x="4952654" y="1571612"/>
            <a:ext cx="3977064" cy="4446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071934" y="21429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26" name="Рисунок 47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861" t="496" b="16837"/>
          <a:stretch>
            <a:fillRect/>
          </a:stretch>
        </p:blipFill>
        <p:spPr bwMode="auto">
          <a:xfrm>
            <a:off x="5138992" y="1317000"/>
            <a:ext cx="3556755" cy="434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642910" y="5786454"/>
            <a:ext cx="8072496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Смирнов Алексей Иванович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14348" y="1285860"/>
            <a:ext cx="4357718" cy="435771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1400" b="1" dirty="0" smtClean="0">
                <a:latin typeface="Arial Black" pitchFamily="34" charset="0"/>
              </a:rPr>
              <a:t>Ф.И.О.  </a:t>
            </a:r>
            <a:r>
              <a:rPr lang="ru-RU" sz="1400" b="1" i="1" dirty="0" smtClean="0">
                <a:latin typeface="Arial Black" pitchFamily="34" charset="0"/>
              </a:rPr>
              <a:t>Смирнов Алексей Иванович.</a:t>
            </a:r>
            <a:endParaRPr lang="ru-RU" sz="1400" b="1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Год и место рождения   </a:t>
            </a:r>
            <a:r>
              <a:rPr lang="ru-RU" sz="1400" b="1" i="1" dirty="0" smtClean="0">
                <a:latin typeface="Arial Black" pitchFamily="34" charset="0"/>
              </a:rPr>
              <a:t>1917 г.,  д. Новое Тимошкино.</a:t>
            </a:r>
            <a:endParaRPr lang="ru-RU" sz="1400" b="1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Кем работал до армии. </a:t>
            </a: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фронт. </a:t>
            </a:r>
            <a:r>
              <a:rPr lang="ru-RU" sz="1400" b="1" i="1" dirty="0" smtClean="0">
                <a:latin typeface="Arial Black" pitchFamily="34" charset="0"/>
              </a:rPr>
              <a:t>4 апреля  1942 года.</a:t>
            </a:r>
            <a:endParaRPr lang="ru-RU" sz="1400" b="1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Где воевал  или служил. </a:t>
            </a:r>
            <a:r>
              <a:rPr lang="ru-RU" sz="1400" b="1" i="1" dirty="0" smtClean="0">
                <a:latin typeface="Arial Black" pitchFamily="34" charset="0"/>
              </a:rPr>
              <a:t>РВО , г. Казань, авиационный завод № 16. Январь 1943 г.  -  15 дневное обучение в лагере </a:t>
            </a:r>
            <a:r>
              <a:rPr lang="ru-RU" sz="1400" b="1" i="1" dirty="0" err="1" smtClean="0">
                <a:latin typeface="Arial Black" pitchFamily="34" charset="0"/>
              </a:rPr>
              <a:t>Суслангер</a:t>
            </a:r>
            <a:r>
              <a:rPr lang="ru-RU" sz="1400" b="1" i="1" dirty="0" smtClean="0">
                <a:latin typeface="Arial Black" pitchFamily="34" charset="0"/>
              </a:rPr>
              <a:t> (Башкирия).  Ленинградский,  2 и 4-ой Украинский фронт, комсорг батальона  и парторг роты. </a:t>
            </a:r>
            <a:endParaRPr lang="ru-RU" sz="1400" b="1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Демобилизован </a:t>
            </a:r>
            <a:r>
              <a:rPr lang="ru-RU" sz="1400" b="1" i="1" dirty="0" smtClean="0">
                <a:latin typeface="Arial Black" pitchFamily="34" charset="0"/>
              </a:rPr>
              <a:t>17 ноября 1945 года.</a:t>
            </a:r>
            <a:endParaRPr lang="ru-RU" sz="1400" b="1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Кем работал после войны.</a:t>
            </a: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Умер   </a:t>
            </a:r>
            <a:r>
              <a:rPr lang="ru-RU" sz="1400" b="1" i="1" dirty="0" smtClean="0">
                <a:latin typeface="Arial Black" pitchFamily="34" charset="0"/>
              </a:rPr>
              <a:t>в 1984 году.</a:t>
            </a: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Награды:  м</a:t>
            </a:r>
            <a:r>
              <a:rPr lang="ru-RU" sz="1400" b="1" i="1" dirty="0" smtClean="0">
                <a:latin typeface="Arial Black" pitchFamily="34" charset="0"/>
              </a:rPr>
              <a:t>едаль «За оборону Ленинграда», «За победу над Германией», «50 лет  Советской армии»,  «20 лет Победы», «25 лет Победы».</a:t>
            </a:r>
            <a:endParaRPr lang="ru-RU" sz="1400" b="1" dirty="0" smtClean="0">
              <a:latin typeface="Arial Black" pitchFamily="34" charset="0"/>
            </a:endParaRPr>
          </a:p>
          <a:p>
            <a:pPr algn="just"/>
            <a:r>
              <a:rPr lang="ru-RU" sz="1400" b="1" i="1" dirty="0" smtClean="0">
                <a:latin typeface="Arial Black" pitchFamily="34" charset="0"/>
              </a:rPr>
              <a:t> </a:t>
            </a:r>
            <a:endParaRPr lang="ru-RU" sz="1400" b="1" dirty="0" smtClean="0">
              <a:latin typeface="Arial Black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714479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8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39278" y="1541537"/>
            <a:ext cx="4289911" cy="417347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Ф.И.О.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Евдокимов Севастьян  Иванович . 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Год и место рождения.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1927 год.,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                           д. Новое Тимошкино</a:t>
            </a:r>
            <a:r>
              <a:rPr lang="ru-RU" sz="1400" b="1" i="1" dirty="0" smtClean="0">
                <a:latin typeface="Arial Black" pitchFamily="34" charset="0"/>
              </a:rPr>
              <a:t>.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фронт. 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i="1" strike="noStrike" cap="none" normalizeH="0" dirty="0" smtClean="0">
                <a:ln>
                  <a:noFill/>
                </a:ln>
                <a:effectLst/>
                <a:latin typeface="Arial Black" pitchFamily="34" charset="0"/>
              </a:rPr>
              <a:t>1945 год.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Где воевал и служил.  </a:t>
            </a:r>
            <a:r>
              <a:rPr lang="ru-RU" sz="1400" b="1" i="1" dirty="0" smtClean="0">
                <a:latin typeface="Arial Black" pitchFamily="34" charset="0"/>
              </a:rPr>
              <a:t>г. Псков, ВДВ.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Демобилизован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в 1948 году. 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Кем работал после войны. </a:t>
            </a:r>
            <a:r>
              <a:rPr lang="ru-RU" sz="1400" b="1" i="1" dirty="0" smtClean="0">
                <a:latin typeface="Arial Black" pitchFamily="34" charset="0"/>
              </a:rPr>
              <a:t>Механизатор.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Умер </a:t>
            </a:r>
            <a:r>
              <a:rPr lang="ru-RU" sz="1400" b="1" i="1" dirty="0" smtClean="0">
                <a:latin typeface="Arial Black" pitchFamily="34" charset="0"/>
              </a:rPr>
              <a:t>в  1997 году.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Награды: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Медаль «За победу над Германией»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43372" y="21429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929330"/>
            <a:ext cx="8858279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Евдокимов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Севастьян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Иванович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-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/>
          <a:srcRect r="46338" b="2941"/>
          <a:stretch>
            <a:fillRect/>
          </a:stretch>
        </p:blipFill>
        <p:spPr bwMode="auto">
          <a:xfrm>
            <a:off x="5072066" y="1500174"/>
            <a:ext cx="3310466" cy="41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14349" y="5929330"/>
            <a:ext cx="7858180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Илюков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Алексей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кузьмич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4" name="Рисунок 3" descr="image?id=854857629125&amp;t=3&amp;plc=WEB&amp;ts=00&amp;tkn=*YdCZg1FH88Es1zfOiipCsamS7YY"/>
          <p:cNvPicPr/>
          <p:nvPr/>
        </p:nvPicPr>
        <p:blipFill>
          <a:blip r:embed="rId3"/>
          <a:srcRect t="3125" r="3125" b="6640"/>
          <a:stretch>
            <a:fillRect/>
          </a:stretch>
        </p:blipFill>
        <p:spPr bwMode="auto">
          <a:xfrm>
            <a:off x="785786" y="928670"/>
            <a:ext cx="328614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286248" y="1000108"/>
            <a:ext cx="4429156" cy="492922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Ф.И.О. </a:t>
            </a:r>
            <a:r>
              <a:rPr lang="ru-RU" sz="1400" b="1" i="1" dirty="0" err="1" smtClean="0">
                <a:latin typeface="Arial Black" pitchFamily="34" charset="0"/>
              </a:rPr>
              <a:t>Илюков</a:t>
            </a:r>
            <a:r>
              <a:rPr lang="ru-RU" sz="1400" b="1" i="1" dirty="0" smtClean="0">
                <a:latin typeface="Arial Black" pitchFamily="34" charset="0"/>
              </a:rPr>
              <a:t> Алексей Кузьмич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. 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Год и место рождения.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03.01.1915 г.,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                         д. </a:t>
            </a:r>
            <a:r>
              <a:rPr kumimoji="0" lang="ru-RU" sz="1400" b="1" i="1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Ерепкино</a:t>
            </a:r>
            <a:r>
              <a:rPr lang="ru-RU" sz="1400" b="1" i="1" dirty="0" smtClean="0">
                <a:latin typeface="Arial Black" pitchFamily="34" charset="0"/>
              </a:rPr>
              <a:t>.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фронт. 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b="1" i="1" strike="noStrike" cap="none" normalizeH="0" dirty="0" smtClean="0">
                <a:ln>
                  <a:noFill/>
                </a:ln>
                <a:effectLst/>
                <a:latin typeface="Arial Black" pitchFamily="34" charset="0"/>
              </a:rPr>
              <a:t>Июнь 1941г.</a:t>
            </a:r>
            <a:r>
              <a:rPr lang="ru-RU" sz="1400" dirty="0" smtClean="0"/>
              <a:t> </a:t>
            </a:r>
            <a:r>
              <a:rPr lang="ru-RU" sz="1400" i="1" dirty="0" smtClean="0">
                <a:latin typeface="Arial Black" pitchFamily="34" charset="0"/>
              </a:rPr>
              <a:t>Красногорский РВК, Московская обл.</a:t>
            </a:r>
            <a:endParaRPr kumimoji="0" lang="ru-RU" sz="1400" b="1" i="1" strike="noStrike" cap="none" normalizeH="0" dirty="0" smtClean="0">
              <a:ln>
                <a:noFill/>
              </a:ln>
              <a:effectLst/>
              <a:latin typeface="Arial Black" pitchFamily="34" charset="0"/>
            </a:endParaRP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Где воевал и служил. </a:t>
            </a:r>
            <a:r>
              <a:rPr lang="ru-RU" sz="1400" b="1" i="1" dirty="0" smtClean="0">
                <a:latin typeface="Arial Black" pitchFamily="34" charset="0"/>
              </a:rPr>
              <a:t>2-й Белорусский фронт. Ш</a:t>
            </a:r>
            <a:r>
              <a:rPr lang="ru-RU" sz="1400" i="1" dirty="0" smtClean="0">
                <a:latin typeface="Arial Black" pitchFamily="34" charset="0"/>
              </a:rPr>
              <a:t>офер 247 отдельного автомобильного батальона, рядовой</a:t>
            </a:r>
            <a:endParaRPr lang="ru-RU" sz="1400" b="1" i="1" dirty="0" smtClean="0">
              <a:latin typeface="Arial Black" pitchFamily="34" charset="0"/>
            </a:endParaRP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Демобилизован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в 1948 году. 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Кем работал после войны. </a:t>
            </a:r>
            <a:r>
              <a:rPr lang="ru-RU" sz="1400" b="1" i="1" dirty="0" smtClean="0">
                <a:latin typeface="Arial Black" pitchFamily="34" charset="0"/>
              </a:rPr>
              <a:t>Шофером .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Умер … </a:t>
            </a:r>
            <a:r>
              <a:rPr lang="ru-RU" sz="1400" b="1" i="1" dirty="0" smtClean="0">
                <a:latin typeface="Arial Black" pitchFamily="34" charset="0"/>
              </a:rPr>
              <a:t>году.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Награды: </a:t>
            </a:r>
            <a:r>
              <a:rPr lang="ru-RU" sz="1400" i="1" dirty="0" smtClean="0">
                <a:latin typeface="Arial Black" pitchFamily="34" charset="0"/>
              </a:rPr>
              <a:t>медаль «За отвагу», (22.02.1945), ме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даль «За победу над Германией»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5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2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79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8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8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39279" y="1541537"/>
            <a:ext cx="3980208" cy="393644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48811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2910" y="5857892"/>
            <a:ext cx="814393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-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71538" y="5857892"/>
            <a:ext cx="7572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Захаров Павел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Власович</a:t>
            </a:r>
            <a:endParaRPr lang="ru-RU" dirty="0"/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571472" y="1142984"/>
            <a:ext cx="4165452" cy="4657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1400" b="1" dirty="0" smtClean="0">
                <a:latin typeface="Arial Black" pitchFamily="34" charset="0"/>
              </a:rPr>
              <a:t>Ф.И.О.</a:t>
            </a:r>
            <a:r>
              <a:rPr lang="ru-RU" sz="1400" dirty="0" smtClean="0">
                <a:latin typeface="Arial Black" pitchFamily="34" charset="0"/>
              </a:rPr>
              <a:t>  </a:t>
            </a:r>
            <a:r>
              <a:rPr lang="ru-RU" sz="1400" b="1" i="1" dirty="0" smtClean="0">
                <a:latin typeface="Arial Black" pitchFamily="34" charset="0"/>
              </a:rPr>
              <a:t>Захаров Павел </a:t>
            </a:r>
            <a:r>
              <a:rPr lang="ru-RU" sz="1400" b="1" i="1" dirty="0" err="1" smtClean="0">
                <a:latin typeface="Arial Black" pitchFamily="34" charset="0"/>
              </a:rPr>
              <a:t>Власович</a:t>
            </a:r>
            <a:r>
              <a:rPr lang="ru-RU" sz="1400" b="1" i="1" dirty="0" smtClean="0">
                <a:latin typeface="Arial Black" pitchFamily="34" charset="0"/>
              </a:rPr>
              <a:t>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Год и место рождения. </a:t>
            </a:r>
            <a:r>
              <a:rPr lang="ru-RU" sz="1400" b="1" i="1" dirty="0" smtClean="0">
                <a:latin typeface="Arial Black" pitchFamily="34" charset="0"/>
              </a:rPr>
              <a:t>1912 г.,                      д. Новое Тимошкино.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Кем работал до армии. Колхозник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фронт. </a:t>
            </a:r>
            <a:r>
              <a:rPr lang="ru-RU" sz="1400" b="1" i="1" dirty="0" smtClean="0">
                <a:latin typeface="Arial Black" pitchFamily="34" charset="0"/>
              </a:rPr>
              <a:t> год.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Где воевал  или служил.</a:t>
            </a:r>
            <a:r>
              <a:rPr lang="ru-RU" sz="1400" b="1" i="1" dirty="0" smtClean="0">
                <a:latin typeface="Arial Black" pitchFamily="34" charset="0"/>
              </a:rPr>
              <a:t> </a:t>
            </a:r>
            <a:r>
              <a:rPr lang="ru-RU" sz="1400" i="1" dirty="0" smtClean="0">
                <a:latin typeface="Arial Black" pitchFamily="34" charset="0"/>
              </a:rPr>
              <a:t>940 сп,262 </a:t>
            </a:r>
            <a:r>
              <a:rPr lang="ru-RU" sz="1400" i="1" dirty="0" err="1" smtClean="0">
                <a:latin typeface="Arial Black" pitchFamily="34" charset="0"/>
              </a:rPr>
              <a:t>сд</a:t>
            </a:r>
            <a:r>
              <a:rPr lang="ru-RU" sz="1400" i="1" dirty="0" smtClean="0">
                <a:latin typeface="Arial Black" pitchFamily="34" charset="0"/>
              </a:rPr>
              <a:t> </a:t>
            </a:r>
            <a:r>
              <a:rPr lang="ru-RU" sz="1400" b="1" i="1" dirty="0" smtClean="0">
                <a:latin typeface="Arial Black" pitchFamily="34" charset="0"/>
              </a:rPr>
              <a:t>Попал в плен </a:t>
            </a:r>
            <a:r>
              <a:rPr lang="ru-RU" sz="1400" i="1" dirty="0" smtClean="0">
                <a:latin typeface="Arial Black" pitchFamily="34" charset="0"/>
              </a:rPr>
              <a:t>16.08.1941</a:t>
            </a:r>
            <a:r>
              <a:rPr lang="ru-RU" sz="1400" b="1" i="1" dirty="0" smtClean="0">
                <a:latin typeface="Arial Black" pitchFamily="34" charset="0"/>
              </a:rPr>
              <a:t>(освобожден)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Демобилизован 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Кем работал после войны.  </a:t>
            </a:r>
            <a:r>
              <a:rPr lang="ru-RU" sz="1400" b="1" i="1" dirty="0" smtClean="0">
                <a:latin typeface="Arial Black" pitchFamily="34" charset="0"/>
              </a:rPr>
              <a:t>Колхозник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Умер 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Награды.«</a:t>
            </a:r>
            <a:r>
              <a:rPr lang="ru-RU" sz="1400" b="1" i="1" dirty="0" smtClean="0">
                <a:solidFill>
                  <a:srgbClr val="FF0000"/>
                </a:solidFill>
                <a:latin typeface="Arial Black" pitchFamily="34" charset="0"/>
              </a:rPr>
              <a:t>Орден Отечественной войны </a:t>
            </a:r>
            <a:r>
              <a:rPr lang="en-US" sz="1400" b="1" i="1" dirty="0" smtClean="0">
                <a:solidFill>
                  <a:srgbClr val="FF0000"/>
                </a:solidFill>
                <a:latin typeface="Arial Black" pitchFamily="34" charset="0"/>
              </a:rPr>
              <a:t>II</a:t>
            </a:r>
            <a:r>
              <a:rPr lang="ru-RU" sz="1400" b="1" i="1" dirty="0" smtClean="0">
                <a:solidFill>
                  <a:srgbClr val="FF0000"/>
                </a:solidFill>
                <a:latin typeface="Arial Black" pitchFamily="34" charset="0"/>
              </a:rPr>
              <a:t> степени», медаль «20 лет</a:t>
            </a:r>
            <a:r>
              <a:rPr lang="ru-RU" sz="1400" b="1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1400" b="1" i="1" dirty="0" smtClean="0">
                <a:solidFill>
                  <a:srgbClr val="FF0000"/>
                </a:solidFill>
                <a:latin typeface="Arial Black" pitchFamily="34" charset="0"/>
              </a:rPr>
              <a:t>Победы в Великой Отечественной войне 1941-1945 гг.».</a:t>
            </a:r>
            <a:endParaRPr lang="ru-RU" sz="14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143372" y="21429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t="4412" b="23529"/>
          <a:stretch>
            <a:fillRect/>
          </a:stretch>
        </p:blipFill>
        <p:spPr bwMode="auto">
          <a:xfrm>
            <a:off x="5000628" y="1285860"/>
            <a:ext cx="3571900" cy="4375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71472" y="1142984"/>
            <a:ext cx="4165452" cy="4657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1400" b="1" dirty="0" smtClean="0">
                <a:latin typeface="Arial Black" pitchFamily="34" charset="0"/>
              </a:rPr>
              <a:t>Ф.И.О.</a:t>
            </a:r>
            <a:r>
              <a:rPr lang="ru-RU" sz="1400" dirty="0" smtClean="0">
                <a:latin typeface="Arial Black" pitchFamily="34" charset="0"/>
              </a:rPr>
              <a:t>  </a:t>
            </a:r>
            <a:r>
              <a:rPr lang="ru-RU" sz="1400" b="1" i="1" dirty="0" smtClean="0">
                <a:latin typeface="Arial Black" pitchFamily="34" charset="0"/>
              </a:rPr>
              <a:t>Павлов Павел Иванович.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Год и место рождения. </a:t>
            </a:r>
            <a:r>
              <a:rPr lang="ru-RU" sz="1400" b="1" i="1" dirty="0" smtClean="0">
                <a:latin typeface="Arial Black" pitchFamily="34" charset="0"/>
              </a:rPr>
              <a:t>1918 г.,                         д. Малая </a:t>
            </a:r>
            <a:r>
              <a:rPr lang="ru-RU" sz="1400" b="1" i="1" dirty="0" err="1" smtClean="0">
                <a:latin typeface="Arial Black" pitchFamily="34" charset="0"/>
              </a:rPr>
              <a:t>Кулаковка</a:t>
            </a:r>
            <a:r>
              <a:rPr lang="ru-RU" sz="1400" b="1" i="1" dirty="0" smtClean="0">
                <a:latin typeface="Arial Black" pitchFamily="34" charset="0"/>
              </a:rPr>
              <a:t>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Кем работал до армии. У</a:t>
            </a:r>
            <a:r>
              <a:rPr lang="ru-RU" sz="1400" b="1" i="1" dirty="0" smtClean="0">
                <a:latin typeface="Arial Black" pitchFamily="34" charset="0"/>
              </a:rPr>
              <a:t>читель начальных классов  в  д. Малая </a:t>
            </a:r>
            <a:r>
              <a:rPr lang="ru-RU" sz="1400" b="1" i="1" dirty="0" err="1" smtClean="0">
                <a:latin typeface="Arial Black" pitchFamily="34" charset="0"/>
              </a:rPr>
              <a:t>Кулаковка</a:t>
            </a:r>
            <a:r>
              <a:rPr lang="ru-RU" sz="1400" b="1" i="1" dirty="0" smtClean="0">
                <a:latin typeface="Arial Black" pitchFamily="34" charset="0"/>
              </a:rPr>
              <a:t>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фронт. </a:t>
            </a:r>
            <a:r>
              <a:rPr lang="ru-RU" sz="1400" b="1" i="1" dirty="0" smtClean="0">
                <a:latin typeface="Arial Black" pitchFamily="34" charset="0"/>
              </a:rPr>
              <a:t>1940 год.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Где воевал  или служил.</a:t>
            </a:r>
            <a:r>
              <a:rPr lang="ru-RU" sz="1400" b="1" i="1" dirty="0" smtClean="0">
                <a:latin typeface="Arial Black" pitchFamily="34" charset="0"/>
              </a:rPr>
              <a:t> Прошел обучение в ЛПУ № 3, лейтенант. Службу продолжил в  г. Арзамас, где обучал младший комсостав.</a:t>
            </a:r>
            <a:r>
              <a:rPr lang="ru-RU" sz="1400" dirty="0" smtClean="0"/>
              <a:t> </a:t>
            </a:r>
            <a:r>
              <a:rPr lang="ru-RU" sz="1400" i="1" dirty="0" smtClean="0">
                <a:latin typeface="Arial Black" pitchFamily="34" charset="0"/>
              </a:rPr>
              <a:t>43 </a:t>
            </a:r>
            <a:r>
              <a:rPr lang="ru-RU" sz="1400" i="1" dirty="0" err="1" smtClean="0">
                <a:latin typeface="Arial Black" pitchFamily="34" charset="0"/>
              </a:rPr>
              <a:t>мехбр</a:t>
            </a:r>
            <a:endParaRPr lang="ru-RU" sz="1400" i="1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Демобилизован 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Кем работал после войны.  </a:t>
            </a:r>
            <a:r>
              <a:rPr lang="ru-RU" sz="1400" b="1" i="1" dirty="0" smtClean="0">
                <a:latin typeface="Arial Black" pitchFamily="34" charset="0"/>
              </a:rPr>
              <a:t>Учитель начальных классов  </a:t>
            </a:r>
            <a:r>
              <a:rPr lang="ru-RU" sz="1400" b="1" i="1" dirty="0" err="1" smtClean="0">
                <a:latin typeface="Arial Black" pitchFamily="34" charset="0"/>
              </a:rPr>
              <a:t>Новотимошкинской</a:t>
            </a:r>
            <a:r>
              <a:rPr lang="ru-RU" sz="1400" b="1" i="1" dirty="0" smtClean="0">
                <a:latin typeface="Arial Black" pitchFamily="34" charset="0"/>
              </a:rPr>
              <a:t> НСШ.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Умер 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Награды.«</a:t>
            </a:r>
            <a:r>
              <a:rPr lang="ru-RU" sz="1400" b="1" i="1" dirty="0" smtClean="0">
                <a:latin typeface="Arial Black" pitchFamily="34" charset="0"/>
              </a:rPr>
              <a:t>Орден Отечественной войны </a:t>
            </a:r>
            <a:r>
              <a:rPr lang="en-US" sz="1400" b="1" i="1" dirty="0" smtClean="0">
                <a:latin typeface="Arial Black" pitchFamily="34" charset="0"/>
              </a:rPr>
              <a:t>II</a:t>
            </a:r>
            <a:r>
              <a:rPr lang="ru-RU" sz="1400" b="1" i="1" dirty="0" smtClean="0">
                <a:latin typeface="Arial Black" pitchFamily="34" charset="0"/>
              </a:rPr>
              <a:t> степени», медаль «20 лет</a:t>
            </a:r>
            <a:r>
              <a:rPr lang="ru-RU" sz="1400" b="1" dirty="0" smtClean="0">
                <a:latin typeface="Arial Black" pitchFamily="34" charset="0"/>
              </a:rPr>
              <a:t> </a:t>
            </a:r>
            <a:r>
              <a:rPr lang="ru-RU" sz="1400" b="1" i="1" dirty="0" smtClean="0">
                <a:latin typeface="Arial Black" pitchFamily="34" charset="0"/>
              </a:rPr>
              <a:t>Победы в Великой Отечественной войне 1941-1945 гг.».</a:t>
            </a:r>
            <a:endParaRPr lang="ru-RU" sz="1400" dirty="0" smtClean="0">
              <a:latin typeface="Arial Black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5857892"/>
            <a:ext cx="6858049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Павлов Павел Иванович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5" descr="C:\Users\wirlwind\Pictures\pobe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 rot="20960249">
            <a:off x="654715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01877">
            <a:off x="4548812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14479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57198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457198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5" descr="C:\Users\wirlwind\Pictures\pobe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4286247" y="285728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1471" y="5857892"/>
            <a:ext cx="857252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Бикмурзин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Михаил Михайлович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-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6" name="Рисунок 9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5047" y="1477726"/>
            <a:ext cx="3087480" cy="4165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928662" y="1643050"/>
            <a:ext cx="4071966" cy="393644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Ф.И.О. </a:t>
            </a:r>
            <a:r>
              <a:rPr kumimoji="0" lang="ru-RU" sz="14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Бикмурзин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Михаил Михайлович.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Год и место </a:t>
            </a:r>
            <a:r>
              <a:rPr lang="ru-RU" sz="1400" b="1" i="1" dirty="0" smtClean="0">
                <a:latin typeface="Arial Black" pitchFamily="34" charset="0"/>
              </a:rPr>
              <a:t>рождения.1921 год, д.Новое Тимошкино.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Кем работал до армии.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Колхозник.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Когда призвался в армию или на фронт. </a:t>
            </a:r>
            <a:r>
              <a:rPr lang="ru-RU" sz="1400" b="1" i="1" dirty="0" smtClean="0">
                <a:latin typeface="Arial Black" pitchFamily="34" charset="0"/>
              </a:rPr>
              <a:t>Октябрь 1940 года.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Где</a:t>
            </a: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воевал или служил.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Байкальский военный округ, 311-й стрелковый полк, 65 дивизия. С 07.11.1941г.  - Ленинградский, Карельский фронты  Был ранен.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baseline="0" dirty="0" smtClean="0">
                <a:latin typeface="Arial Black" pitchFamily="34" charset="0"/>
              </a:rPr>
              <a:t>Демобилизован </a:t>
            </a:r>
            <a:r>
              <a:rPr lang="ru-RU" sz="1400" b="1" i="1" baseline="0" dirty="0" smtClean="0">
                <a:latin typeface="Arial Black" pitchFamily="34" charset="0"/>
              </a:rPr>
              <a:t>в 1943 году.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Кем работал после войны.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Колхозник.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baseline="0" dirty="0" smtClean="0">
                <a:latin typeface="Arial Black" pitchFamily="34" charset="0"/>
              </a:rPr>
              <a:t>Умер в 1978 году.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Награды. 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«За победу над Германией»</a:t>
            </a:r>
            <a:endParaRPr kumimoji="0" lang="en-US" sz="1400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286248" y="1428737"/>
            <a:ext cx="4218472" cy="371477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Ф.И.О.</a:t>
            </a: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  </a:t>
            </a:r>
            <a:r>
              <a:rPr lang="ru-RU" sz="1400" b="1" i="1" dirty="0" err="1" smtClean="0">
                <a:latin typeface="Arial Black" pitchFamily="34" charset="0"/>
                <a:ea typeface="Times New Roman" pitchFamily="18" charset="0"/>
              </a:rPr>
              <a:t>Гильдина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 Людмила Даниловна.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Год и место рождения.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17 июля 1924 г., д. Малая </a:t>
            </a:r>
            <a:r>
              <a:rPr lang="ru-RU" sz="1400" b="1" i="1" dirty="0" err="1" smtClean="0">
                <a:latin typeface="Arial Black" pitchFamily="34" charset="0"/>
                <a:ea typeface="Times New Roman" pitchFamily="18" charset="0"/>
              </a:rPr>
              <a:t>Кулаковка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.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Кем работала до армии. 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В нефтеразведке п. Аксубаево.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Когда призывалась в армию или на фронт.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Май 1943 года.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Где воевала  или служила.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 41-й зенитно-пулеметный полк ПВО.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Демобилизована 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в</a:t>
            </a: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1945 году. 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Кем работала после войны.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Разнорабочая.</a:t>
            </a:r>
            <a:endParaRPr lang="ru-RU" sz="1400" i="1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Награды.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Медаль «За отвагу»</a:t>
            </a:r>
            <a:r>
              <a:rPr lang="ru-RU" sz="1400" dirty="0" smtClean="0"/>
              <a:t>  </a:t>
            </a:r>
            <a:r>
              <a:rPr lang="ru-RU" sz="1400" b="1" i="1" dirty="0" smtClean="0"/>
              <a:t>(</a:t>
            </a:r>
            <a:r>
              <a:rPr lang="ru-RU" sz="1400" b="1" i="1" dirty="0" smtClean="0">
                <a:latin typeface="Arial Black" pitchFamily="34" charset="0"/>
                <a:cs typeface="Arial" pitchFamily="34" charset="0"/>
              </a:rPr>
              <a:t>29.04.1945)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«За взятие Берлина»,              «За победу над Германией», </a:t>
            </a:r>
            <a:r>
              <a:rPr lang="ru-RU" sz="1400" i="1" dirty="0" smtClean="0">
                <a:latin typeface="Arial Black" pitchFamily="34" charset="0"/>
              </a:rPr>
              <a:t>Орден Отечественной войны II степени.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48812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5857892"/>
            <a:ext cx="8501121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Гильдина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Людмила Даниловна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4"/>
          <a:srcRect l="-2273" t="3425"/>
          <a:stretch>
            <a:fillRect/>
          </a:stretch>
        </p:blipFill>
        <p:spPr bwMode="auto">
          <a:xfrm>
            <a:off x="642910" y="1000108"/>
            <a:ext cx="3214710" cy="445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wirlwind\Pictures\pobe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5" descr="C:\Users\wirlwind\Pictures\pobe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714348" y="1357298"/>
            <a:ext cx="4286280" cy="44291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latin typeface="Arial Black" pitchFamily="34" charset="0"/>
              </a:rPr>
              <a:t>Ф.И.О. </a:t>
            </a:r>
            <a:r>
              <a:rPr lang="ru-RU" sz="1300" b="1" i="1" dirty="0" smtClean="0">
                <a:latin typeface="Arial Black" pitchFamily="34" charset="0"/>
              </a:rPr>
              <a:t>Елисеев Илья Яковлевич.</a:t>
            </a:r>
            <a:endParaRPr lang="ru-RU" sz="1300" b="1" dirty="0" smtClean="0">
              <a:latin typeface="Arial Black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latin typeface="Arial Black" pitchFamily="34" charset="0"/>
              </a:rPr>
              <a:t>Год и место рождения.  </a:t>
            </a:r>
            <a:r>
              <a:rPr lang="ru-RU" sz="1300" b="1" i="1" dirty="0" smtClean="0">
                <a:latin typeface="Arial Black" pitchFamily="34" charset="0"/>
              </a:rPr>
              <a:t>1909 год,                           д. Большая </a:t>
            </a:r>
            <a:r>
              <a:rPr lang="ru-RU" sz="1300" b="1" i="1" dirty="0" err="1" smtClean="0">
                <a:latin typeface="Arial Black" pitchFamily="34" charset="0"/>
              </a:rPr>
              <a:t>Кулаковка</a:t>
            </a:r>
            <a:r>
              <a:rPr lang="ru-RU" sz="1300" b="1" i="1" dirty="0" smtClean="0">
                <a:latin typeface="Arial Black" pitchFamily="34" charset="0"/>
              </a:rPr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latin typeface="Arial Black" pitchFamily="34" charset="0"/>
              </a:rPr>
              <a:t>Когда призывался в армию или на фронт. </a:t>
            </a:r>
            <a:r>
              <a:rPr lang="ru-RU" sz="1300" b="1" i="1" dirty="0" smtClean="0">
                <a:latin typeface="Arial Black" pitchFamily="34" charset="0"/>
              </a:rPr>
              <a:t>25.06.1941 года.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latin typeface="Arial Black" pitchFamily="34" charset="0"/>
              </a:rPr>
              <a:t>Военное звание и должность. </a:t>
            </a:r>
            <a:r>
              <a:rPr lang="ru-RU" sz="1300" b="1" i="1" dirty="0" smtClean="0">
                <a:latin typeface="Arial Black" pitchFamily="34" charset="0"/>
              </a:rPr>
              <a:t>Красноармеец, ефрейтор.</a:t>
            </a:r>
            <a:endParaRPr lang="ru-RU" sz="1300" b="1" dirty="0" smtClean="0">
              <a:latin typeface="Arial Black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latin typeface="Arial Black" pitchFamily="34" charset="0"/>
              </a:rPr>
              <a:t>Где воевал или служил. </a:t>
            </a:r>
            <a:r>
              <a:rPr lang="ru-RU" sz="1400" i="1" dirty="0" smtClean="0">
                <a:latin typeface="Arial Black" pitchFamily="34" charset="0"/>
              </a:rPr>
              <a:t>645 </a:t>
            </a:r>
            <a:r>
              <a:rPr lang="ru-RU" sz="1400" i="1" dirty="0" err="1" smtClean="0">
                <a:latin typeface="Arial Black" pitchFamily="34" charset="0"/>
              </a:rPr>
              <a:t>иптап</a:t>
            </a:r>
            <a:r>
              <a:rPr lang="ru-RU" sz="1400" i="1" dirty="0" smtClean="0">
                <a:latin typeface="Arial Black" pitchFamily="34" charset="0"/>
              </a:rPr>
              <a:t> 51 </a:t>
            </a:r>
            <a:r>
              <a:rPr lang="ru-RU" sz="1400" i="1" dirty="0" err="1" smtClean="0">
                <a:latin typeface="Arial Black" pitchFamily="34" charset="0"/>
              </a:rPr>
              <a:t>оиптабр</a:t>
            </a:r>
            <a:r>
              <a:rPr lang="ru-RU" sz="1400" i="1" dirty="0" smtClean="0">
                <a:latin typeface="Arial Black" pitchFamily="34" charset="0"/>
              </a:rPr>
              <a:t> РГК 2 </a:t>
            </a:r>
            <a:r>
              <a:rPr lang="ru-RU" sz="1400" i="1" dirty="0" err="1" smtClean="0">
                <a:latin typeface="Arial Black" pitchFamily="34" charset="0"/>
              </a:rPr>
              <a:t>УкрФ</a:t>
            </a:r>
            <a:r>
              <a:rPr lang="ru-RU" sz="1300" b="1" i="1" dirty="0" smtClean="0">
                <a:latin typeface="Arial Black" pitchFamily="34" charset="0"/>
              </a:rPr>
              <a:t>, Баренцево море (до марта 1943г),  Карело-Финский перешеек (до июля 1943г.), участвовал в освобождении Украины, Белоруссии и Польши. Войну закончил в Чехословакии. Ранения (07.08.1941 и 18.01.1942). </a:t>
            </a:r>
            <a:r>
              <a:rPr lang="ru-RU" sz="1300" b="1" dirty="0" smtClean="0">
                <a:latin typeface="Arial Black" pitchFamily="34" charset="0"/>
              </a:rPr>
              <a:t>Демобилизовался.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latin typeface="Arial Black" pitchFamily="34" charset="0"/>
              </a:rPr>
              <a:t>Кем работал после войны.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latin typeface="Arial Black" pitchFamily="34" charset="0"/>
              </a:rPr>
              <a:t>Умер </a:t>
            </a:r>
            <a:r>
              <a:rPr lang="ru-RU" sz="1300" b="1" i="1" dirty="0" smtClean="0">
                <a:latin typeface="Arial Black" pitchFamily="34" charset="0"/>
              </a:rPr>
              <a:t>в 1993 году.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latin typeface="Arial Black" pitchFamily="34" charset="0"/>
              </a:rPr>
              <a:t>Награды. Медаль «За Бухарест», «За боевые заслуги» </a:t>
            </a:r>
            <a:r>
              <a:rPr lang="ru-RU" sz="1300" b="1" i="1" dirty="0" smtClean="0">
                <a:latin typeface="Arial Black" pitchFamily="34" charset="0"/>
              </a:rPr>
              <a:t>(05.08.1944 и 25.05.1945), </a:t>
            </a:r>
            <a:r>
              <a:rPr lang="ru-RU" sz="1300" b="1" dirty="0" smtClean="0">
                <a:latin typeface="Arial Black" pitchFamily="34" charset="0"/>
              </a:rPr>
              <a:t>«За оборону советского Заполярья», </a:t>
            </a:r>
            <a:r>
              <a:rPr lang="ru-RU" sz="1300" b="1" i="1" dirty="0" smtClean="0">
                <a:latin typeface="Arial Black" pitchFamily="34" charset="0"/>
              </a:rPr>
              <a:t>Орден Отечественной войны I степени</a:t>
            </a:r>
            <a:r>
              <a:rPr lang="ru-RU" sz="1400" dirty="0" smtClean="0"/>
              <a:t>  </a:t>
            </a:r>
            <a:r>
              <a:rPr lang="ru-RU" sz="1400" i="1" dirty="0" smtClean="0">
                <a:latin typeface="Arial Black" pitchFamily="34" charset="0"/>
              </a:rPr>
              <a:t>(06.04.1985)</a:t>
            </a:r>
            <a:r>
              <a:rPr lang="ru-RU" sz="1300" b="1" i="1" dirty="0" smtClean="0">
                <a:latin typeface="Arial Black" pitchFamily="34" charset="0"/>
              </a:rPr>
              <a:t>.</a:t>
            </a:r>
            <a:r>
              <a:rPr lang="ru-RU" sz="1300" i="1" dirty="0" smtClean="0">
                <a:latin typeface="Arial Black" pitchFamily="34" charset="0"/>
              </a:rPr>
              <a:t> </a:t>
            </a:r>
            <a:endParaRPr lang="ru-RU" sz="1300" b="1" i="1" dirty="0" smtClean="0"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1967" y="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5929330"/>
            <a:ext cx="764386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Елисеев Илья  Яковлевич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3" cstate="print"/>
          <a:srcRect l="2445" t="1887" r="2219" b="3774"/>
          <a:stretch>
            <a:fillRect/>
          </a:stretch>
        </p:blipFill>
        <p:spPr bwMode="auto">
          <a:xfrm>
            <a:off x="5214942" y="1643050"/>
            <a:ext cx="3214710" cy="4121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wirlwind\Pictures\pobe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5" descr="C:\Users\wirlwind\Pictures\pobe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57158" y="1142984"/>
            <a:ext cx="4265960" cy="435771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Ф.И.О.  </a:t>
            </a:r>
            <a:r>
              <a:rPr lang="ru-RU" sz="1400" b="1" i="1" dirty="0" err="1" smtClean="0">
                <a:latin typeface="Arial Black" pitchFamily="34" charset="0"/>
              </a:rPr>
              <a:t>Молоствов</a:t>
            </a:r>
            <a:r>
              <a:rPr lang="ru-RU" sz="1400" b="1" i="1" dirty="0" smtClean="0">
                <a:latin typeface="Arial Black" pitchFamily="34" charset="0"/>
              </a:rPr>
              <a:t> Моисей Харитонович.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Год и место рождения.  1913 г., п. </a:t>
            </a:r>
            <a:r>
              <a:rPr lang="ru-RU" sz="1400" b="1" dirty="0" err="1" smtClean="0">
                <a:latin typeface="Arial Black" pitchFamily="34" charset="0"/>
              </a:rPr>
              <a:t>Ерепкино</a:t>
            </a:r>
            <a:r>
              <a:rPr lang="ru-RU" sz="1400" b="1" dirty="0" smtClean="0">
                <a:latin typeface="Arial Black" pitchFamily="34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Кем работал после войны.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latin typeface="Arial Black" pitchFamily="34" charset="0"/>
              </a:rPr>
              <a:t>Председатель </a:t>
            </a:r>
            <a:r>
              <a:rPr lang="ru-RU" sz="1400" b="1" i="1" dirty="0" err="1" smtClean="0">
                <a:latin typeface="Arial Black" pitchFamily="34" charset="0"/>
              </a:rPr>
              <a:t>к-за</a:t>
            </a:r>
            <a:r>
              <a:rPr lang="ru-RU" sz="1400" b="1" i="1" dirty="0" smtClean="0">
                <a:latin typeface="Arial Black" pitchFamily="34" charset="0"/>
              </a:rPr>
              <a:t> «Чапаев».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фронт. </a:t>
            </a:r>
            <a:r>
              <a:rPr lang="ru-RU" sz="1400" b="1" i="1" dirty="0" smtClean="0">
                <a:latin typeface="Arial Black" pitchFamily="34" charset="0"/>
              </a:rPr>
              <a:t>01.01.1941 год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Где воевал или служил. 141 </a:t>
            </a:r>
            <a:r>
              <a:rPr lang="ru-RU" sz="1400" b="1" dirty="0" err="1" smtClean="0">
                <a:latin typeface="Arial Black" pitchFamily="34" charset="0"/>
              </a:rPr>
              <a:t>с-п</a:t>
            </a:r>
            <a:r>
              <a:rPr lang="ru-RU" sz="1400" b="1" dirty="0" smtClean="0">
                <a:latin typeface="Arial Black" pitchFamily="34" charset="0"/>
              </a:rPr>
              <a:t>, 204 </a:t>
            </a:r>
            <a:r>
              <a:rPr lang="ru-RU" sz="1400" b="1" dirty="0" err="1" smtClean="0">
                <a:latin typeface="Arial Black" pitchFamily="34" charset="0"/>
              </a:rPr>
              <a:t>сп</a:t>
            </a:r>
            <a:r>
              <a:rPr lang="ru-RU" sz="1400" b="1" dirty="0" smtClean="0">
                <a:latin typeface="Arial Black" pitchFamily="34" charset="0"/>
              </a:rPr>
              <a:t>, 4ОБВ, 78 ЗСП. </a:t>
            </a:r>
            <a:r>
              <a:rPr lang="ru-RU" sz="1400" b="1" i="1" dirty="0" smtClean="0">
                <a:latin typeface="Arial Black" pitchFamily="34" charset="0"/>
              </a:rPr>
              <a:t>Ранения (05.1943, 09.1943, 03.11.1943).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Звание и должность. </a:t>
            </a:r>
            <a:r>
              <a:rPr lang="ru-RU" sz="1400" b="1" i="1" dirty="0" smtClean="0">
                <a:latin typeface="Arial Black" pitchFamily="34" charset="0"/>
              </a:rPr>
              <a:t>Ст. сержант, помощник командира взвода, член ВКП(б).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Демобилизовался. </a:t>
            </a:r>
            <a:r>
              <a:rPr lang="ru-RU" sz="1400" b="1" i="1" dirty="0" smtClean="0">
                <a:latin typeface="Arial Black" pitchFamily="34" charset="0"/>
              </a:rPr>
              <a:t>1945г.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FF0000"/>
                </a:solidFill>
                <a:latin typeface="Arial Black" pitchFamily="34" charset="0"/>
              </a:rPr>
              <a:t>Кем работал после войны.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Умер </a:t>
            </a:r>
            <a:r>
              <a:rPr lang="ru-RU" sz="1400" b="1" i="1" dirty="0" smtClean="0">
                <a:latin typeface="Arial Black" pitchFamily="34" charset="0"/>
              </a:rPr>
              <a:t>в 1992 году.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Награды. Медаль «За оборону Ленинграда».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71967" y="21429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5929330"/>
            <a:ext cx="8572560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Молоствов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Моисей Харитонович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4" cstate="print"/>
          <a:srcRect l="2294" b="4068"/>
          <a:stretch>
            <a:fillRect/>
          </a:stretch>
        </p:blipFill>
        <p:spPr bwMode="auto">
          <a:xfrm>
            <a:off x="4929190" y="1322807"/>
            <a:ext cx="3643338" cy="4106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wirlwind\Pictures\pobe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5" descr="C:\Users\wirlwind\Pictures\pobe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286248" y="1142984"/>
            <a:ext cx="4500594" cy="48577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latin typeface="Arial Black" pitchFamily="34" charset="0"/>
              </a:rPr>
              <a:t>Ф.И.О. </a:t>
            </a:r>
            <a:r>
              <a:rPr lang="ru-RU" sz="1300" b="1" i="1" dirty="0" smtClean="0">
                <a:latin typeface="Arial Black" pitchFamily="34" charset="0"/>
              </a:rPr>
              <a:t>Галкин Петр Михайлович.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latin typeface="Arial Black" pitchFamily="34" charset="0"/>
              </a:rPr>
              <a:t>Год и место рождения.  </a:t>
            </a:r>
            <a:r>
              <a:rPr lang="ru-RU" sz="1300" b="1" i="1" dirty="0" smtClean="0">
                <a:latin typeface="Arial Black" pitchFamily="34" charset="0"/>
              </a:rPr>
              <a:t>1909 год, д. Новое Тимошкино.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latin typeface="Arial Black" pitchFamily="34" charset="0"/>
              </a:rPr>
              <a:t>Кем работал до армии. </a:t>
            </a:r>
            <a:r>
              <a:rPr lang="ru-RU" sz="1300" b="1" i="1" dirty="0" smtClean="0">
                <a:latin typeface="Arial Black" pitchFamily="34" charset="0"/>
              </a:rPr>
              <a:t>Секретарь РК ВКП(б).</a:t>
            </a:r>
            <a:endParaRPr lang="ru-RU" sz="1300" b="1" dirty="0" smtClean="0"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latin typeface="Arial Black" pitchFamily="34" charset="0"/>
              </a:rPr>
              <a:t>Когда призывался в армию или на фронт. </a:t>
            </a:r>
            <a:r>
              <a:rPr lang="ru-RU" sz="1300" b="1" i="1" dirty="0" smtClean="0">
                <a:latin typeface="Arial Black" pitchFamily="34" charset="0"/>
              </a:rPr>
              <a:t>Февраль 1942 года.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latin typeface="Arial Black" pitchFamily="34" charset="0"/>
              </a:rPr>
              <a:t>Военное звание и должность. </a:t>
            </a:r>
            <a:r>
              <a:rPr lang="ru-RU" sz="1300" b="1" i="1" dirty="0" smtClean="0">
                <a:latin typeface="Arial Black" pitchFamily="34" charset="0"/>
              </a:rPr>
              <a:t>Гвардии старший лейтенант, инструктор политотдела.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latin typeface="Arial Black" pitchFamily="34" charset="0"/>
              </a:rPr>
              <a:t>Где воевал или служил. На фронте с июля 1943г. - </a:t>
            </a:r>
            <a:r>
              <a:rPr lang="ru-RU" sz="1300" b="1" i="1" dirty="0" smtClean="0">
                <a:latin typeface="Arial Black" pitchFamily="34" charset="0"/>
              </a:rPr>
              <a:t>Западный фронт, 2-й</a:t>
            </a:r>
            <a:r>
              <a:rPr lang="en-US" sz="1300" b="1" i="1" dirty="0" smtClean="0">
                <a:latin typeface="Arial Black" pitchFamily="34" charset="0"/>
              </a:rPr>
              <a:t> </a:t>
            </a:r>
            <a:r>
              <a:rPr lang="ru-RU" sz="1300" b="1" i="1" dirty="0" smtClean="0">
                <a:latin typeface="Arial Black" pitchFamily="34" charset="0"/>
              </a:rPr>
              <a:t>и 3-й Белорусский фронт. Участвовал в боях под Оршей (октябрь-ноябрь 1943г.), под Витебском (март-апрель 1944г.), в боях на Могилевском направлении и форсировании рек Броня, Бася, Днепр (с 23 июня 1944г.).</a:t>
            </a:r>
            <a:endParaRPr lang="ru-RU" sz="1300" b="1" dirty="0" smtClean="0"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latin typeface="Arial Black" pitchFamily="34" charset="0"/>
              </a:rPr>
              <a:t>Демобилизовался. </a:t>
            </a:r>
            <a:r>
              <a:rPr lang="ru-RU" sz="1300" b="1" i="1" dirty="0" smtClean="0">
                <a:latin typeface="Arial Black" pitchFamily="34" charset="0"/>
              </a:rPr>
              <a:t>Август 1945 года.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latin typeface="Arial Black" pitchFamily="34" charset="0"/>
              </a:rPr>
              <a:t>Кем работал после войны. </a:t>
            </a:r>
            <a:r>
              <a:rPr lang="ru-RU" sz="1300" b="1" i="1" dirty="0" smtClean="0">
                <a:latin typeface="Arial Black" pitchFamily="34" charset="0"/>
              </a:rPr>
              <a:t>Заведующий культ. </a:t>
            </a:r>
            <a:r>
              <a:rPr lang="ru-RU" sz="1300" b="1" i="1" dirty="0" err="1" smtClean="0">
                <a:latin typeface="Arial Black" pitchFamily="34" charset="0"/>
              </a:rPr>
              <a:t>просвет.отдела</a:t>
            </a:r>
            <a:r>
              <a:rPr lang="ru-RU" sz="1300" b="1" i="1" dirty="0" smtClean="0">
                <a:latin typeface="Arial Black" pitchFamily="34" charset="0"/>
              </a:rPr>
              <a:t> </a:t>
            </a:r>
            <a:r>
              <a:rPr lang="ru-RU" sz="1300" b="1" i="1" dirty="0" err="1" smtClean="0">
                <a:latin typeface="Arial Black" pitchFamily="34" charset="0"/>
              </a:rPr>
              <a:t>Аксубаевского</a:t>
            </a:r>
            <a:r>
              <a:rPr lang="ru-RU" sz="1300" b="1" i="1" dirty="0" smtClean="0">
                <a:latin typeface="Arial Black" pitchFamily="34" charset="0"/>
              </a:rPr>
              <a:t> района.</a:t>
            </a:r>
            <a:endParaRPr lang="ru-RU" sz="1300" b="1" dirty="0" smtClean="0"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solidFill>
                  <a:srgbClr val="FF0000"/>
                </a:solidFill>
                <a:latin typeface="Arial Black" pitchFamily="34" charset="0"/>
              </a:rPr>
              <a:t>Умер.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latin typeface="Arial Black" pitchFamily="34" charset="0"/>
              </a:rPr>
              <a:t>Награды. </a:t>
            </a:r>
            <a:r>
              <a:rPr lang="ru-RU" sz="1300" b="1" i="1" dirty="0" smtClean="0">
                <a:latin typeface="Arial Black" pitchFamily="34" charset="0"/>
              </a:rPr>
              <a:t>Орден Красной Звезды, орден отечественной войны </a:t>
            </a:r>
            <a:r>
              <a:rPr lang="en-US" sz="1300" b="1" i="1" dirty="0" smtClean="0">
                <a:latin typeface="Arial Black" pitchFamily="34" charset="0"/>
              </a:rPr>
              <a:t>II</a:t>
            </a:r>
            <a:r>
              <a:rPr lang="ru-RU" sz="1300" b="1" i="1" dirty="0" smtClean="0">
                <a:latin typeface="Arial Black" pitchFamily="34" charset="0"/>
              </a:rPr>
              <a:t> степени, медаль «За взятие Кенигсберга», «За победу в Великой Отечественной войне».</a:t>
            </a:r>
            <a:endParaRPr lang="ru-RU" sz="1300" b="1" dirty="0" smtClean="0"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6248" y="21429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035" y="5857892"/>
            <a:ext cx="742955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Галкин Петр Михайлович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3" cstate="print"/>
          <a:srcRect l="4762" t="3671" r="2381" b="4563"/>
          <a:stretch>
            <a:fillRect/>
          </a:stretch>
        </p:blipFill>
        <p:spPr bwMode="auto">
          <a:xfrm>
            <a:off x="357158" y="928670"/>
            <a:ext cx="3714776" cy="4762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wirlwind\Pictures\pobe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5" descr="C:\Users\wirlwind\Pictures\pobe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71472" y="1643050"/>
            <a:ext cx="4143404" cy="393644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Ф.И.О.</a:t>
            </a:r>
            <a:r>
              <a:rPr lang="ru-RU" sz="1400" dirty="0" smtClean="0">
                <a:latin typeface="Arial Black" pitchFamily="34" charset="0"/>
                <a:ea typeface="Times New Roman" pitchFamily="18" charset="0"/>
              </a:rPr>
              <a:t> 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Константинов Павел Ильич.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Год и место рождения. 02.02.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1924 г.,                      д. Новое Тимошкино.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Кем работал до армии.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Колхозник.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Когда призывался в армию или на фронт. 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28.08.1942 года.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</a:rPr>
              <a:t>Военное звание и должность. </a:t>
            </a:r>
            <a:r>
              <a:rPr lang="ru-RU" sz="1400" b="1" i="1" dirty="0" smtClean="0">
                <a:latin typeface="Arial Black" pitchFamily="34" charset="0"/>
              </a:rPr>
              <a:t>Ефрейтор, стрелок.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Где воевал  или служил.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  Прибалтийский и Ленинградский фронт. 5-й отд. местный стрелковый батальон.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Демобилизовался.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1947 год.</a:t>
            </a:r>
            <a:endParaRPr lang="ru-RU" sz="1400" i="1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Кем работал после войны.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 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Умер в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1983 году.</a:t>
            </a:r>
            <a:endParaRPr lang="ru-RU" sz="1400" dirty="0" smtClean="0">
              <a:latin typeface="Arial Black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 Black" pitchFamily="34" charset="0"/>
                <a:ea typeface="Times New Roman" pitchFamily="18" charset="0"/>
              </a:rPr>
              <a:t>Награды.  Медаль </a:t>
            </a:r>
            <a:r>
              <a:rPr lang="ru-RU" sz="1400" b="1" i="1" dirty="0" smtClean="0">
                <a:latin typeface="Arial Black" pitchFamily="34" charset="0"/>
                <a:ea typeface="Times New Roman" pitchFamily="18" charset="0"/>
              </a:rPr>
              <a:t>«За боевые заслуги», «За отвагу», «За победу над Германией».</a:t>
            </a: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29124" y="285728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5857892"/>
            <a:ext cx="8429683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Константинов Павел Ильич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 l="2115" r="11369"/>
          <a:stretch>
            <a:fillRect/>
          </a:stretch>
        </p:blipFill>
        <p:spPr bwMode="auto">
          <a:xfrm>
            <a:off x="5214942" y="1428736"/>
            <a:ext cx="3312368" cy="416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286248" y="21429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00100" y="5857892"/>
            <a:ext cx="7072363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Егоров Николай Иванович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1026" name="Рисунок 36"/>
          <p:cNvPicPr>
            <a:picLocks noChangeAspect="1" noChangeArrowheads="1"/>
          </p:cNvPicPr>
          <p:nvPr/>
        </p:nvPicPr>
        <p:blipFill>
          <a:blip r:embed="rId3"/>
          <a:srcRect l="9626" t="19400" r="21096" b="15499"/>
          <a:stretch>
            <a:fillRect/>
          </a:stretch>
        </p:blipFill>
        <p:spPr bwMode="auto">
          <a:xfrm>
            <a:off x="5286380" y="1357298"/>
            <a:ext cx="3234961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928662" y="1285860"/>
            <a:ext cx="4257661" cy="42148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1400" b="1" dirty="0" smtClean="0">
                <a:latin typeface="Arial Black" pitchFamily="34" charset="0"/>
              </a:rPr>
              <a:t>Ф.И.О.</a:t>
            </a:r>
            <a:r>
              <a:rPr lang="ru-RU" sz="1400" dirty="0" smtClean="0">
                <a:latin typeface="Arial Black" pitchFamily="34" charset="0"/>
              </a:rPr>
              <a:t>  </a:t>
            </a:r>
            <a:r>
              <a:rPr lang="ru-RU" sz="1400" b="1" i="1" dirty="0" smtClean="0">
                <a:latin typeface="Arial Black" pitchFamily="34" charset="0"/>
              </a:rPr>
              <a:t>Егоров Николай Иванович.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Год и место рождения </a:t>
            </a:r>
            <a:r>
              <a:rPr lang="ru-RU" sz="1400" b="1" i="1" dirty="0" smtClean="0">
                <a:latin typeface="Arial Black" pitchFamily="34" charset="0"/>
              </a:rPr>
              <a:t>7 апреля 1924 года,  д. Новое Тимошкино.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Кем работал до армии. </a:t>
            </a:r>
            <a:r>
              <a:rPr lang="ru-RU" sz="1400" b="1" i="1" dirty="0" smtClean="0">
                <a:latin typeface="Arial Black" pitchFamily="34" charset="0"/>
              </a:rPr>
              <a:t> 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фронт. </a:t>
            </a:r>
            <a:r>
              <a:rPr lang="ru-RU" sz="1400" b="1" i="1" dirty="0" smtClean="0">
                <a:latin typeface="Arial Black" pitchFamily="34" charset="0"/>
              </a:rPr>
              <a:t>Июнь 1942 года.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Где воевал  или служил.</a:t>
            </a:r>
            <a:r>
              <a:rPr lang="ru-RU" sz="1400" b="1" i="1" dirty="0" smtClean="0">
                <a:latin typeface="Arial Black" pitchFamily="34" charset="0"/>
              </a:rPr>
              <a:t> Ленинградский фронт, участвовал в освобождении  Ленинграда.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Демобилизован  </a:t>
            </a:r>
            <a:r>
              <a:rPr lang="ru-RU" sz="1400" b="1" i="1" dirty="0" smtClean="0">
                <a:latin typeface="Arial Black" pitchFamily="34" charset="0"/>
              </a:rPr>
              <a:t>в 1948 году.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Кем работал после войны. </a:t>
            </a:r>
            <a:r>
              <a:rPr lang="ru-RU" sz="1400" b="1" i="1" dirty="0" smtClean="0">
                <a:latin typeface="Arial Black" pitchFamily="34" charset="0"/>
              </a:rPr>
              <a:t>Заместитель председателя колхоза имени Ф.Энгельса.  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Умер </a:t>
            </a:r>
            <a:r>
              <a:rPr lang="ru-RU" sz="1400" b="1" i="1" dirty="0" smtClean="0">
                <a:latin typeface="Arial Black" pitchFamily="34" charset="0"/>
              </a:rPr>
              <a:t>28 сентября 1956 года.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Награды: </a:t>
            </a:r>
            <a:r>
              <a:rPr lang="ru-RU" sz="1400" b="1" i="1" dirty="0" smtClean="0">
                <a:latin typeface="Arial Black" pitchFamily="34" charset="0"/>
              </a:rPr>
              <a:t>медаль «За оборону Ленинграда», «За боевые заслуги», «За победу над Германией» «За доблестный труд в Великой Отечественной войне 1941-1945 гг.».</a:t>
            </a:r>
            <a:endParaRPr lang="ru-RU" sz="1400" dirty="0" smtClean="0">
              <a:latin typeface="Arial Black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wirlwind\Pictures\pobe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429124" y="285728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5857892"/>
            <a:ext cx="8429683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Ярославлев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Петр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Пикулович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5" name="Рисунок 4" descr="C:\Users\Информатика 1\Desktop\алексей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rcRect l="39125" t="15731" r="44960" b="69040"/>
          <a:stretch>
            <a:fillRect/>
          </a:stretch>
        </p:blipFill>
        <p:spPr bwMode="auto">
          <a:xfrm>
            <a:off x="5000628" y="1428736"/>
            <a:ext cx="3500462" cy="435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 xmlns:pic="http://schemas.openxmlformats.org/drawingml/2006/picture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14348" y="1428736"/>
            <a:ext cx="3643338" cy="38576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Ф.И.О.  </a:t>
            </a:r>
            <a:r>
              <a:rPr kumimoji="0" lang="ru-RU" sz="1400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Ярославлев</a:t>
            </a:r>
            <a:r>
              <a:rPr kumimoji="0" lang="ru-RU" sz="14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Петр </a:t>
            </a:r>
            <a:r>
              <a:rPr kumimoji="0" lang="ru-RU" sz="1400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Пикулович</a:t>
            </a:r>
            <a:r>
              <a:rPr kumimoji="0" lang="ru-RU" sz="14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  <a:endParaRPr kumimoji="0" lang="en-US" sz="1400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Год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и </a:t>
            </a: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место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рождения</a:t>
            </a:r>
            <a:r>
              <a:rPr kumimoji="0" lang="ru-RU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192</a:t>
            </a:r>
            <a:r>
              <a:rPr kumimoji="0" lang="en-US" sz="14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3г</a:t>
            </a:r>
            <a:r>
              <a:rPr kumimoji="0" lang="ru-RU" sz="14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  <a:r>
              <a:rPr lang="ru-RU" sz="1400" i="1" dirty="0" smtClean="0">
                <a:latin typeface="Arial Black" pitchFamily="34" charset="0"/>
              </a:rPr>
              <a:t>,                       д.  </a:t>
            </a:r>
            <a:r>
              <a:rPr lang="ru-RU" sz="1400" i="1" dirty="0" err="1" smtClean="0">
                <a:latin typeface="Arial Black" pitchFamily="34" charset="0"/>
              </a:rPr>
              <a:t>Ерепкино</a:t>
            </a:r>
            <a:r>
              <a:rPr lang="ru-RU" sz="1400" i="1" dirty="0" smtClean="0">
                <a:latin typeface="Arial Black" pitchFamily="34" charset="0"/>
              </a:rPr>
              <a:t>.</a:t>
            </a:r>
            <a:endParaRPr kumimoji="0" lang="en-US" sz="1400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Кем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работал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до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армии</a:t>
            </a:r>
            <a:r>
              <a:rPr kumimoji="0" lang="ru-RU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  </a:t>
            </a:r>
            <a:r>
              <a:rPr kumimoji="0" lang="en-US" sz="1400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Учитель</a:t>
            </a:r>
            <a:r>
              <a:rPr kumimoji="0" lang="en-US" sz="14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начальных классов </a:t>
            </a:r>
            <a:r>
              <a:rPr kumimoji="0" lang="ru-RU" sz="1400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Новотимошкинской</a:t>
            </a:r>
            <a:r>
              <a:rPr kumimoji="0" lang="ru-RU" sz="14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 НСШ.</a:t>
            </a:r>
            <a:endParaRPr kumimoji="0" lang="en-US" sz="1400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Когда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призывался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в </a:t>
            </a: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армию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или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на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фронт</a:t>
            </a:r>
            <a:r>
              <a:rPr kumimoji="0" lang="ru-RU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194</a:t>
            </a:r>
            <a:r>
              <a:rPr kumimoji="0" lang="ru-RU" sz="14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2</a:t>
            </a:r>
            <a:r>
              <a:rPr kumimoji="0" lang="en-US" sz="14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г.</a:t>
            </a:r>
          </a:p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Где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воевал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 </a:t>
            </a: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или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служил</a:t>
            </a:r>
            <a:r>
              <a:rPr kumimoji="0" lang="ru-RU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  </a:t>
            </a:r>
            <a:r>
              <a:rPr kumimoji="0" lang="en-US" sz="14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Демобилизова</a:t>
            </a:r>
            <a:r>
              <a:rPr kumimoji="0" lang="ru-RU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н</a:t>
            </a:r>
            <a:r>
              <a:rPr kumimoji="0" lang="ru-RU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  </a:t>
            </a:r>
            <a:r>
              <a:rPr kumimoji="0" lang="ru-RU" sz="14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в 1</a:t>
            </a:r>
            <a:r>
              <a:rPr kumimoji="0" lang="en-US" sz="14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94</a:t>
            </a:r>
            <a:r>
              <a:rPr kumimoji="0" lang="ru-RU" sz="14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4</a:t>
            </a:r>
            <a:r>
              <a:rPr kumimoji="0" lang="en-US" sz="14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г</a:t>
            </a:r>
            <a:r>
              <a:rPr kumimoji="0" lang="ru-RU" sz="14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оду. </a:t>
            </a:r>
          </a:p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latin typeface="Arial Black" pitchFamily="34" charset="0"/>
              </a:rPr>
              <a:t>К</a:t>
            </a: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ем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работал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после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войны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endParaRPr kumimoji="0" lang="en-US" sz="1400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Умер</a:t>
            </a:r>
            <a:r>
              <a:rPr kumimoji="0" lang="en-US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kumimoji="0" lang="ru-RU" sz="14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года.</a:t>
            </a:r>
            <a:endParaRPr kumimoji="0" lang="en-US" sz="1400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ts val="1000"/>
              </a:spcAft>
            </a:pPr>
            <a:r>
              <a:rPr kumimoji="0" lang="ru-RU" sz="14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Награды:  м</a:t>
            </a:r>
            <a:r>
              <a:rPr kumimoji="0" lang="ru-RU" sz="14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едаль «За отвагу</a:t>
            </a: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»,</a:t>
            </a:r>
            <a:r>
              <a:rPr lang="ru-RU" sz="1400" dirty="0" smtClean="0">
                <a:latin typeface="Arial Black" pitchFamily="34" charset="0"/>
              </a:rPr>
              <a:t> </a:t>
            </a:r>
            <a:r>
              <a:rPr lang="ru-RU" sz="1400" i="1" dirty="0" smtClean="0">
                <a:latin typeface="Arial Black" pitchFamily="34" charset="0"/>
              </a:rPr>
              <a:t>Орден Отечественной войны                               I степени </a:t>
            </a:r>
            <a:r>
              <a:rPr lang="ru-RU" sz="1400" dirty="0" smtClean="0">
                <a:latin typeface="Arial Black" pitchFamily="34" charset="0"/>
              </a:rPr>
              <a:t>.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286248" y="21429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5857892"/>
            <a:ext cx="8143900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Константинов Василий Ильич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4097" name="Рисунок 95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 l="4707" t="1728" r="6990" b="14694"/>
          <a:stretch>
            <a:fillRect/>
          </a:stretch>
        </p:blipFill>
        <p:spPr bwMode="auto">
          <a:xfrm>
            <a:off x="5143504" y="1214422"/>
            <a:ext cx="357244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857224" y="1142984"/>
            <a:ext cx="4214842" cy="45720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1400" b="1" dirty="0" smtClean="0">
                <a:latin typeface="Arial Black" pitchFamily="34" charset="0"/>
              </a:rPr>
              <a:t>Ф.И.О.</a:t>
            </a:r>
            <a:r>
              <a:rPr lang="ru-RU" sz="1400" dirty="0" smtClean="0">
                <a:latin typeface="Arial Black" pitchFamily="34" charset="0"/>
              </a:rPr>
              <a:t>  </a:t>
            </a:r>
            <a:r>
              <a:rPr lang="ru-RU" sz="1400" b="1" i="1" dirty="0" smtClean="0">
                <a:latin typeface="Arial Black" pitchFamily="34" charset="0"/>
              </a:rPr>
              <a:t>Константинов Василий Ильич.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Год и место рождения </a:t>
            </a:r>
            <a:r>
              <a:rPr lang="ru-RU" sz="1400" b="1" i="1" dirty="0" smtClean="0">
                <a:latin typeface="Arial Black" pitchFamily="34" charset="0"/>
              </a:rPr>
              <a:t>1920 год,  д. Новое Тимошкино.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Кем работал до армии 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  </a:t>
            </a:r>
            <a:r>
              <a:rPr lang="ru-RU" sz="1400" b="1" i="1" dirty="0" smtClean="0">
                <a:latin typeface="Arial Black" pitchFamily="34" charset="0"/>
              </a:rPr>
              <a:t>21.09.1940г.</a:t>
            </a:r>
            <a:endParaRPr lang="ru-RU" sz="1400" i="1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Где воевал  или служил</a:t>
            </a:r>
            <a:r>
              <a:rPr lang="ru-RU" sz="1400" b="1" i="1" dirty="0" smtClean="0">
                <a:latin typeface="Arial Black" pitchFamily="34" charset="0"/>
              </a:rPr>
              <a:t>   Пограничник, Дальний Восток,  Ленинградский, Сталинградский  фронт, артиллерия,  старшина батареи. Участвовал в освобождении Молдавии, Украины, Польши</a:t>
            </a:r>
            <a:r>
              <a:rPr lang="ru-RU" sz="1400" b="1" dirty="0" smtClean="0">
                <a:latin typeface="Arial Black" pitchFamily="34" charset="0"/>
              </a:rPr>
              <a:t>, </a:t>
            </a:r>
            <a:r>
              <a:rPr lang="ru-RU" sz="1400" b="1" i="1" dirty="0" smtClean="0">
                <a:latin typeface="Arial Black" pitchFamily="34" charset="0"/>
              </a:rPr>
              <a:t>Германии.</a:t>
            </a: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 Демобилизован  </a:t>
            </a:r>
            <a:r>
              <a:rPr lang="ru-RU" sz="1400" b="1" i="1" dirty="0" smtClean="0">
                <a:latin typeface="Arial Black" pitchFamily="34" charset="0"/>
              </a:rPr>
              <a:t>в 1946 году.</a:t>
            </a:r>
            <a:endParaRPr lang="ru-RU" sz="1400" i="1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Кем работал после войны.  </a:t>
            </a:r>
            <a:r>
              <a:rPr lang="ru-RU" sz="1400" b="1" i="1" dirty="0" smtClean="0">
                <a:latin typeface="Arial Black" pitchFamily="34" charset="0"/>
              </a:rPr>
              <a:t>Токарь 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Умер в </a:t>
            </a:r>
            <a:r>
              <a:rPr lang="ru-RU" sz="1400" b="1" i="1" dirty="0" smtClean="0">
                <a:latin typeface="Arial Black" pitchFamily="34" charset="0"/>
              </a:rPr>
              <a:t>1984 году.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Награды:  </a:t>
            </a:r>
            <a:r>
              <a:rPr lang="ru-RU" sz="1400" b="1" i="1" dirty="0" smtClean="0">
                <a:latin typeface="Arial Black" pitchFamily="34" charset="0"/>
              </a:rPr>
              <a:t>Орден Красной Звезды (</a:t>
            </a:r>
            <a:r>
              <a:rPr lang="ru-RU" sz="1400" dirty="0" smtClean="0"/>
              <a:t>21.03.1945</a:t>
            </a:r>
            <a:r>
              <a:rPr lang="ru-RU" sz="1400" b="1" i="1" dirty="0" smtClean="0">
                <a:latin typeface="Arial Black" pitchFamily="34" charset="0"/>
              </a:rPr>
              <a:t>), медаль «За оборону Сталинграда», медаль «За отвагу»</a:t>
            </a:r>
            <a:r>
              <a:rPr lang="ru-RU" sz="1400" dirty="0" smtClean="0"/>
              <a:t> (25.10.1943)</a:t>
            </a:r>
            <a:r>
              <a:rPr lang="ru-RU" sz="1400" b="1" i="1" dirty="0" smtClean="0">
                <a:latin typeface="Arial Black" pitchFamily="34" charset="0"/>
              </a:rPr>
              <a:t>, «За победу над Германией», Орден Отечественной войны I степени</a:t>
            </a:r>
            <a:r>
              <a:rPr lang="ru-RU" sz="1400" i="1" dirty="0" smtClean="0">
                <a:latin typeface="Arial Black" pitchFamily="34" charset="0"/>
              </a:rPr>
              <a:t> (06.04.1985</a:t>
            </a:r>
            <a:r>
              <a:rPr lang="ru-RU" sz="1400" b="1" i="1" dirty="0" smtClean="0">
                <a:latin typeface="Arial Black" pitchFamily="34" charset="0"/>
              </a:rPr>
              <a:t> ).</a:t>
            </a:r>
            <a:endParaRPr lang="ru-RU" sz="1400" i="1" dirty="0" smtClean="0">
              <a:latin typeface="Arial Black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4214810" y="21429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14348" y="5857892"/>
            <a:ext cx="7715303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Ямуков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Платон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Пимулович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2051" name="Рисунок 44"/>
          <p:cNvPicPr>
            <a:picLocks noChangeAspect="1" noChangeArrowheads="1"/>
          </p:cNvPicPr>
          <p:nvPr/>
        </p:nvPicPr>
        <p:blipFill>
          <a:blip r:embed="rId3"/>
          <a:srcRect l="2222" t="6488" r="12302" b="11974"/>
          <a:stretch>
            <a:fillRect/>
          </a:stretch>
        </p:blipFill>
        <p:spPr bwMode="auto">
          <a:xfrm>
            <a:off x="5286380" y="1071546"/>
            <a:ext cx="3359031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714348" y="1142984"/>
            <a:ext cx="4429156" cy="45720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1400" b="1" dirty="0" smtClean="0">
                <a:latin typeface="Arial Black" pitchFamily="34" charset="0"/>
              </a:rPr>
              <a:t>Ф.И.О.</a:t>
            </a:r>
            <a:r>
              <a:rPr lang="ru-RU" sz="1400" dirty="0" smtClean="0">
                <a:latin typeface="Arial Black" pitchFamily="34" charset="0"/>
              </a:rPr>
              <a:t>  </a:t>
            </a:r>
            <a:r>
              <a:rPr lang="ru-RU" sz="1400" b="1" i="1" dirty="0" err="1" smtClean="0">
                <a:latin typeface="Arial Black" pitchFamily="34" charset="0"/>
              </a:rPr>
              <a:t>Ямуков</a:t>
            </a:r>
            <a:r>
              <a:rPr lang="ru-RU" sz="1400" b="1" i="1" dirty="0" smtClean="0">
                <a:latin typeface="Arial Black" pitchFamily="34" charset="0"/>
              </a:rPr>
              <a:t> Платон </a:t>
            </a:r>
            <a:r>
              <a:rPr lang="ru-RU" sz="1400" b="1" i="1" dirty="0" err="1" smtClean="0">
                <a:latin typeface="Arial Black" pitchFamily="34" charset="0"/>
              </a:rPr>
              <a:t>Пимулович</a:t>
            </a:r>
            <a:r>
              <a:rPr lang="ru-RU" sz="1400" b="1" i="1" dirty="0" smtClean="0">
                <a:latin typeface="Arial Black" pitchFamily="34" charset="0"/>
              </a:rPr>
              <a:t>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Год и место рождения </a:t>
            </a:r>
            <a:r>
              <a:rPr lang="ru-RU" sz="1400" b="1" i="1" dirty="0" smtClean="0">
                <a:latin typeface="Arial Black" pitchFamily="34" charset="0"/>
              </a:rPr>
              <a:t>1920 год,                                                                                    д. </a:t>
            </a:r>
            <a:r>
              <a:rPr lang="ru-RU" sz="1400" b="1" i="1" dirty="0" err="1" smtClean="0">
                <a:latin typeface="Arial Black" pitchFamily="34" charset="0"/>
              </a:rPr>
              <a:t>Ерепкино</a:t>
            </a:r>
            <a:r>
              <a:rPr lang="ru-RU" sz="1400" b="1" i="1" dirty="0" smtClean="0">
                <a:latin typeface="Arial Black" pitchFamily="34" charset="0"/>
              </a:rPr>
              <a:t>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Кем работал до армии. </a:t>
            </a:r>
            <a:r>
              <a:rPr lang="ru-RU" sz="1400" b="1" i="1" dirty="0" smtClean="0">
                <a:latin typeface="Arial Black" pitchFamily="34" charset="0"/>
              </a:rPr>
              <a:t>Разнорабочий. </a:t>
            </a:r>
            <a:endParaRPr lang="ru-RU" sz="1400" i="1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 </a:t>
            </a:r>
            <a:r>
              <a:rPr lang="ru-RU" sz="1400" b="1" i="1" dirty="0" smtClean="0">
                <a:latin typeface="Arial Black" pitchFamily="34" charset="0"/>
              </a:rPr>
              <a:t>1940 года.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Где воевал  или служил.</a:t>
            </a:r>
            <a:r>
              <a:rPr lang="ru-RU" sz="1400" b="1" i="1" dirty="0" smtClean="0">
                <a:latin typeface="Arial Black" pitchFamily="34" charset="0"/>
              </a:rPr>
              <a:t> Дальний Восток. 1941 г. - Ленинградский фронт,  38-стр. полк. Конный разведчик. 1942г. - </a:t>
            </a:r>
            <a:r>
              <a:rPr lang="ru-RU" sz="1400" b="1" i="1" dirty="0" err="1" smtClean="0">
                <a:latin typeface="Arial Black" pitchFamily="34" charset="0"/>
              </a:rPr>
              <a:t>Волховский</a:t>
            </a:r>
            <a:r>
              <a:rPr lang="ru-RU" sz="1400" b="1" i="1" dirty="0" smtClean="0">
                <a:latin typeface="Arial Black" pitchFamily="34" charset="0"/>
              </a:rPr>
              <a:t>  фронт,  65-я дивизионная разведка. Штурм Кенигсберга, война с Японией. 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Демобилизован </a:t>
            </a:r>
            <a:r>
              <a:rPr lang="ru-RU" sz="1400" b="1" i="1" dirty="0" smtClean="0">
                <a:latin typeface="Arial Black" pitchFamily="34" charset="0"/>
              </a:rPr>
              <a:t>в 1945 году.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Кем работал после войны. Животновод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Умер в </a:t>
            </a:r>
            <a:r>
              <a:rPr lang="ru-RU" sz="1400" b="1" i="1" dirty="0" smtClean="0">
                <a:latin typeface="Arial Black" pitchFamily="34" charset="0"/>
              </a:rPr>
              <a:t>1983 году.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Награды: м</a:t>
            </a:r>
            <a:r>
              <a:rPr lang="ru-RU" sz="1400" b="1" i="1" dirty="0" smtClean="0">
                <a:latin typeface="Arial Black" pitchFamily="34" charset="0"/>
              </a:rPr>
              <a:t>едаль «За победу над Германией», «За оборону Ленинграда», «За штурм Кенигсберга», «За победу над Японией», «За доблестный труд в Великой Отечественной войне 1941-1945 гг.».</a:t>
            </a:r>
            <a:r>
              <a:rPr lang="ru-RU" sz="1400" dirty="0" smtClean="0">
                <a:latin typeface="Arial Black" pitchFamily="34" charset="0"/>
              </a:rPr>
              <a:t>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42910" y="1285860"/>
            <a:ext cx="4345913" cy="44291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400" b="1" dirty="0" smtClean="0"/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Ф.И.О.</a:t>
            </a:r>
            <a:r>
              <a:rPr lang="ru-RU" sz="1400" dirty="0" smtClean="0">
                <a:latin typeface="Arial Black" pitchFamily="34" charset="0"/>
              </a:rPr>
              <a:t>  </a:t>
            </a:r>
            <a:r>
              <a:rPr lang="ru-RU" sz="1400" b="1" i="1" dirty="0" smtClean="0">
                <a:latin typeface="Arial Black" pitchFamily="34" charset="0"/>
              </a:rPr>
              <a:t>Сычев Леонид Александрович.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Год и место рождения. 1925 год,                               д. Большая </a:t>
            </a:r>
            <a:r>
              <a:rPr lang="ru-RU" sz="1400" b="1" dirty="0" err="1" smtClean="0">
                <a:latin typeface="Arial Black" pitchFamily="34" charset="0"/>
              </a:rPr>
              <a:t>Кулаковка</a:t>
            </a:r>
            <a:r>
              <a:rPr lang="ru-RU" sz="1400" b="1" dirty="0" smtClean="0">
                <a:latin typeface="Arial Black" pitchFamily="34" charset="0"/>
              </a:rPr>
              <a:t>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фронт. </a:t>
            </a:r>
            <a:r>
              <a:rPr lang="ru-RU" sz="1400" b="1" i="1" dirty="0" smtClean="0">
                <a:latin typeface="Arial Black" pitchFamily="34" charset="0"/>
              </a:rPr>
              <a:t>1943 года.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Где воевал  или служил.</a:t>
            </a:r>
            <a:r>
              <a:rPr lang="ru-RU" sz="1400" b="1" i="1" dirty="0" smtClean="0">
                <a:latin typeface="Arial Black" pitchFamily="34" charset="0"/>
              </a:rPr>
              <a:t> </a:t>
            </a:r>
            <a:r>
              <a:rPr lang="ru-RU" sz="1400" i="1" dirty="0" smtClean="0">
                <a:latin typeface="Arial Black" pitchFamily="34" charset="0"/>
              </a:rPr>
              <a:t>80 </a:t>
            </a:r>
            <a:r>
              <a:rPr lang="ru-RU" sz="1400" i="1" dirty="0" err="1" smtClean="0">
                <a:latin typeface="Arial Black" pitchFamily="34" charset="0"/>
              </a:rPr>
              <a:t>мсп</a:t>
            </a:r>
            <a:r>
              <a:rPr lang="ru-RU" sz="1400" i="1" dirty="0" smtClean="0">
                <a:latin typeface="Arial Black" pitchFamily="34" charset="0"/>
              </a:rPr>
              <a:t> 57 </a:t>
            </a:r>
            <a:r>
              <a:rPr lang="ru-RU" sz="1400" i="1" dirty="0" err="1" smtClean="0">
                <a:latin typeface="Arial Black" pitchFamily="34" charset="0"/>
              </a:rPr>
              <a:t>мсд</a:t>
            </a:r>
            <a:r>
              <a:rPr lang="en-US" sz="1400" i="1" dirty="0" smtClean="0">
                <a:latin typeface="Arial Black" pitchFamily="34" charset="0"/>
              </a:rPr>
              <a:t>.</a:t>
            </a:r>
            <a:r>
              <a:rPr lang="ru-RU" sz="1400" i="1" dirty="0" smtClean="0">
                <a:latin typeface="Arial Black" pitchFamily="34" charset="0"/>
              </a:rPr>
              <a:t> </a:t>
            </a:r>
            <a:r>
              <a:rPr lang="ru-RU" sz="1400" b="1" i="1" dirty="0" smtClean="0">
                <a:latin typeface="Arial Black" pitchFamily="34" charset="0"/>
              </a:rPr>
              <a:t>Участник  освободительного похода в Восточную Европу, войны с Японией. 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Демобилизован  </a:t>
            </a:r>
            <a:r>
              <a:rPr lang="ru-RU" sz="1400" b="1" i="1" dirty="0" smtClean="0">
                <a:latin typeface="Arial Black" pitchFamily="34" charset="0"/>
              </a:rPr>
              <a:t>в 1948 году.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Кем работал после войны. Бригадир, животновод.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Умер  </a:t>
            </a:r>
            <a:r>
              <a:rPr lang="ru-RU" sz="1400" b="1" i="1" dirty="0" smtClean="0">
                <a:latin typeface="Arial Black" pitchFamily="34" charset="0"/>
              </a:rPr>
              <a:t>в </a:t>
            </a:r>
            <a:r>
              <a:rPr lang="ru-RU" sz="1400" b="1" dirty="0" smtClean="0">
                <a:latin typeface="Arial Black" pitchFamily="34" charset="0"/>
              </a:rPr>
              <a:t> </a:t>
            </a:r>
            <a:r>
              <a:rPr lang="ru-RU" sz="1400" b="1" i="1" dirty="0" smtClean="0">
                <a:latin typeface="Arial Black" pitchFamily="34" charset="0"/>
              </a:rPr>
              <a:t>2002 году.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Награды.  </a:t>
            </a:r>
            <a:r>
              <a:rPr lang="ru-RU" sz="1400" b="1" i="1" dirty="0" smtClean="0">
                <a:latin typeface="Arial Black" pitchFamily="34" charset="0"/>
              </a:rPr>
              <a:t>Медаль «За победу над Японией», «За победу над Германией в Великой Отечественной войне 1941-1945 гг.», «За боевые заслуги», «За отвагу»</a:t>
            </a:r>
            <a:r>
              <a:rPr lang="ru-RU" sz="1400" dirty="0" smtClean="0"/>
              <a:t> </a:t>
            </a:r>
            <a:r>
              <a:rPr lang="ru-RU" sz="1400" i="1" dirty="0" smtClean="0">
                <a:latin typeface="Arial Black" pitchFamily="34" charset="0"/>
              </a:rPr>
              <a:t>(12.09.1945),</a:t>
            </a:r>
            <a:r>
              <a:rPr lang="ru-RU" sz="1400" b="1" i="1" dirty="0" smtClean="0">
                <a:latin typeface="Arial Black" pitchFamily="34" charset="0"/>
              </a:rPr>
              <a:t> Орден Отечественной войны II степени</a:t>
            </a:r>
            <a:r>
              <a:rPr lang="ru-RU" sz="1400" i="1" dirty="0" smtClean="0">
                <a:latin typeface="Arial Black" pitchFamily="34" charset="0"/>
              </a:rPr>
              <a:t> (01.08.1986)</a:t>
            </a:r>
            <a:r>
              <a:rPr lang="ru-RU" sz="1400" b="1" i="1" dirty="0" smtClean="0">
                <a:latin typeface="Arial Black" pitchFamily="34" charset="0"/>
              </a:rPr>
              <a:t>.</a:t>
            </a:r>
            <a:endParaRPr kumimoji="0" lang="en-US" sz="1400" b="1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6248" y="21429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5857892"/>
            <a:ext cx="8501089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Сычев Леонид Александрович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28673" name="Рисунок 46"/>
          <p:cNvPicPr>
            <a:picLocks noChangeAspect="1" noChangeArrowheads="1"/>
          </p:cNvPicPr>
          <p:nvPr/>
        </p:nvPicPr>
        <p:blipFill>
          <a:blip r:embed="rId3"/>
          <a:srcRect l="5274" t="1212" r="4145" b="12743"/>
          <a:stretch>
            <a:fillRect/>
          </a:stretch>
        </p:blipFill>
        <p:spPr bwMode="auto">
          <a:xfrm>
            <a:off x="5199922" y="1175179"/>
            <a:ext cx="3301168" cy="4403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60249">
            <a:off x="654716" y="1706944"/>
            <a:ext cx="3980208" cy="37695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1877">
            <a:off x="4548813" y="347661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5857892"/>
            <a:ext cx="621510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199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199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5" descr="C:\Users\wirlwind\Pictures\pob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71472" y="1357298"/>
            <a:ext cx="4274475" cy="435771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1400" b="1" dirty="0" smtClean="0">
                <a:latin typeface="Arial Black" pitchFamily="34" charset="0"/>
              </a:rPr>
              <a:t>Ф.И.О. </a:t>
            </a:r>
            <a:r>
              <a:rPr lang="ru-RU" sz="1400" dirty="0" smtClean="0">
                <a:latin typeface="Arial Black" pitchFamily="34" charset="0"/>
              </a:rPr>
              <a:t>  </a:t>
            </a:r>
            <a:r>
              <a:rPr lang="ru-RU" sz="1400" b="1" i="1" dirty="0" smtClean="0">
                <a:latin typeface="Arial Black" pitchFamily="34" charset="0"/>
              </a:rPr>
              <a:t>Леонтьев Георгий Романович.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Год и место рождения. </a:t>
            </a:r>
            <a:r>
              <a:rPr lang="ru-RU" sz="1400" b="1" i="1" dirty="0" smtClean="0">
                <a:latin typeface="Arial Black" pitchFamily="34" charset="0"/>
              </a:rPr>
              <a:t>15 июля 1926 г.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Кем работал до армии 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Когда призывался в армию или на фронт.  </a:t>
            </a:r>
            <a:r>
              <a:rPr lang="ru-RU" sz="1400" b="1" i="1" dirty="0" smtClean="0">
                <a:latin typeface="Arial Black" pitchFamily="34" charset="0"/>
              </a:rPr>
              <a:t>7 ноября 1943 года.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Где воевал или служил.</a:t>
            </a:r>
            <a:r>
              <a:rPr lang="ru-RU" sz="1400" b="1" i="1" dirty="0" smtClean="0">
                <a:latin typeface="Arial Black" pitchFamily="34" charset="0"/>
              </a:rPr>
              <a:t> Ноябрь 1943 - май 1944 гг. - курсант пулеметного батальона. 1-й Прибалтийский фронт,  танковый пулеметчик.  28 июля 1944 года  -  тяжелое ранение в правую ногу (Витебская область, Белоруссия) 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Демобилизован  </a:t>
            </a:r>
            <a:r>
              <a:rPr lang="ru-RU" sz="1400" b="1" i="1" dirty="0" smtClean="0">
                <a:latin typeface="Arial Black" pitchFamily="34" charset="0"/>
              </a:rPr>
              <a:t>в ноябрье1944 года. </a:t>
            </a:r>
            <a:r>
              <a:rPr lang="ru-RU" sz="1400" b="1" dirty="0" smtClean="0">
                <a:latin typeface="Arial Black" pitchFamily="34" charset="0"/>
              </a:rPr>
              <a:t>Кем работал после войны .</a:t>
            </a:r>
            <a:endParaRPr lang="ru-RU" sz="1400" dirty="0" smtClean="0"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Arial Black" pitchFamily="34" charset="0"/>
              </a:rPr>
              <a:t>Умер  в году.</a:t>
            </a:r>
            <a:endParaRPr lang="ru-RU" sz="14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just"/>
            <a:r>
              <a:rPr lang="ru-RU" sz="1400" b="1" dirty="0" smtClean="0">
                <a:latin typeface="Arial Black" pitchFamily="34" charset="0"/>
              </a:rPr>
              <a:t>Награды: </a:t>
            </a:r>
            <a:r>
              <a:rPr lang="ru-RU" sz="1400" b="1" i="1" dirty="0" smtClean="0">
                <a:latin typeface="Arial Black" pitchFamily="34" charset="0"/>
              </a:rPr>
              <a:t>медаль «За победу над Германией», медаль Жукова, медаль «За доблестный труд в Великой Отечественной войне 1941-1945 гг.».</a:t>
            </a:r>
            <a:endParaRPr kumimoji="0" lang="en-US" sz="1400" b="1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43372" y="214290"/>
            <a:ext cx="4572033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помним…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1472" y="5857892"/>
            <a:ext cx="8001025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Леонтьев Георгий Романович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2050" name="Рисунок 3"/>
          <p:cNvPicPr>
            <a:picLocks noChangeAspect="1" noChangeArrowheads="1"/>
          </p:cNvPicPr>
          <p:nvPr/>
        </p:nvPicPr>
        <p:blipFill>
          <a:blip r:embed="rId3"/>
          <a:srcRect l="12352" t="7715" r="12325" b="12305"/>
          <a:stretch>
            <a:fillRect/>
          </a:stretch>
        </p:blipFill>
        <p:spPr bwMode="auto">
          <a:xfrm>
            <a:off x="4929190" y="1285860"/>
            <a:ext cx="3786214" cy="447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3967</TotalTime>
  <Words>5600</Words>
  <Application>Microsoft Office PowerPoint</Application>
  <PresentationFormat>Экран (4:3)</PresentationFormat>
  <Paragraphs>597</Paragraphs>
  <Slides>50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INF</dc:creator>
  <cp:lastModifiedBy>inf</cp:lastModifiedBy>
  <cp:revision>418</cp:revision>
  <dcterms:modified xsi:type="dcterms:W3CDTF">2023-05-04T09:26:21Z</dcterms:modified>
</cp:coreProperties>
</file>