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2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0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91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5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15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500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1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07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1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2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0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14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01CEF-3FFC-4441-AC18-D6E6F233F41E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059F6-34E5-4E5C-821B-5434DA2BAB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9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57" y="0"/>
            <a:ext cx="9138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0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6" y="0"/>
            <a:ext cx="10985213" cy="6831430"/>
          </a:xfrm>
        </p:spPr>
      </p:pic>
    </p:spTree>
    <p:extLst>
      <p:ext uri="{BB962C8B-B14F-4D97-AF65-F5344CB8AC3E}">
        <p14:creationId xmlns:p14="http://schemas.microsoft.com/office/powerpoint/2010/main" val="262545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08" y="0"/>
            <a:ext cx="9130242" cy="6847682"/>
          </a:xfrm>
        </p:spPr>
      </p:pic>
    </p:spTree>
    <p:extLst>
      <p:ext uri="{BB962C8B-B14F-4D97-AF65-F5344CB8AC3E}">
        <p14:creationId xmlns:p14="http://schemas.microsoft.com/office/powerpoint/2010/main" val="420962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"/>
            <a:ext cx="3771900" cy="67056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01" y="133350"/>
            <a:ext cx="6868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79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31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374955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929" y="0"/>
            <a:ext cx="9092142" cy="6819107"/>
          </a:xfrm>
        </p:spPr>
      </p:pic>
    </p:spTree>
    <p:extLst>
      <p:ext uri="{BB962C8B-B14F-4D97-AF65-F5344CB8AC3E}">
        <p14:creationId xmlns:p14="http://schemas.microsoft.com/office/powerpoint/2010/main" val="371344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798" y="-16670"/>
            <a:ext cx="5156002" cy="6874670"/>
          </a:xfrm>
        </p:spPr>
      </p:pic>
    </p:spTree>
    <p:extLst>
      <p:ext uri="{BB962C8B-B14F-4D97-AF65-F5344CB8AC3E}">
        <p14:creationId xmlns:p14="http://schemas.microsoft.com/office/powerpoint/2010/main" val="539932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6323"/>
            <a:ext cx="10490085" cy="6781677"/>
          </a:xfrm>
        </p:spPr>
      </p:pic>
    </p:spTree>
    <p:extLst>
      <p:ext uri="{BB962C8B-B14F-4D97-AF65-F5344CB8AC3E}">
        <p14:creationId xmlns:p14="http://schemas.microsoft.com/office/powerpoint/2010/main" val="3934306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04" y="0"/>
            <a:ext cx="9187392" cy="6890544"/>
          </a:xfrm>
        </p:spPr>
      </p:pic>
    </p:spTree>
    <p:extLst>
      <p:ext uri="{BB962C8B-B14F-4D97-AF65-F5344CB8AC3E}">
        <p14:creationId xmlns:p14="http://schemas.microsoft.com/office/powerpoint/2010/main" val="2680507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Teatcher</dc:creator>
  <cp:lastModifiedBy>Teatcher</cp:lastModifiedBy>
  <cp:revision>1</cp:revision>
  <dcterms:created xsi:type="dcterms:W3CDTF">2024-03-12T19:18:26Z</dcterms:created>
  <dcterms:modified xsi:type="dcterms:W3CDTF">2024-03-12T19:22:51Z</dcterms:modified>
</cp:coreProperties>
</file>