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1BD"/>
    <a:srgbClr val="FF99FF"/>
    <a:srgbClr val="66FF99"/>
    <a:srgbClr val="D3D311"/>
    <a:srgbClr val="469E4A"/>
    <a:srgbClr val="080808"/>
    <a:srgbClr val="EAEAEA"/>
    <a:srgbClr val="1C1C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9" autoAdjust="0"/>
    <p:restoredTop sz="98177" autoAdjust="0"/>
  </p:normalViewPr>
  <p:slideViewPr>
    <p:cSldViewPr>
      <p:cViewPr varScale="1">
        <p:scale>
          <a:sx n="65" d="100"/>
          <a:sy n="65" d="100"/>
        </p:scale>
        <p:origin x="-96" y="-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819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819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49670-5978-465A-B5E3-BD496930C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28CC4-6F81-40F7-A36C-154C732AE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FDDB2-3C5C-426D-8A5B-85BB999268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98796-FD32-4C05-B53B-61A530BD4F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0A050-F640-416C-BAAA-10817574BA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BF704-0676-4502-ABFE-10E1552E90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6652A-085E-4CCE-A46F-129E9C8A84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EC1DB-660C-499C-99D0-BD629C0A7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D6988-1039-4DC0-A853-5BB96D4340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BB628-F03D-48BA-A04F-2AEF13D840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A2CA9-E77A-413E-8F9F-430D0EF73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4F8D-0E52-4990-98C6-71E0FE907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4711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1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1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1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1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1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1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1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1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1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2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4712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2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2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2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2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2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2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2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3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3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3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3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3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3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3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4714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4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4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4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4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4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4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4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5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5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5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5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5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5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5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5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717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717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17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7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7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C1BBAE8-8F6E-4CF0-A436-6D118843EA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9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4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71" grpId="0"/>
      <p:bldP spid="4717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4717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10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9044829" cy="667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/>
          <a:stretch>
            <a:fillRect/>
          </a:stretch>
        </p:blipFill>
        <p:spPr bwMode="auto">
          <a:xfrm>
            <a:off x="-106868" y="0"/>
            <a:ext cx="92508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-43524" y="0"/>
            <a:ext cx="91875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9001156" cy="67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" y="-1"/>
            <a:ext cx="9118600" cy="68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-1970"/>
            <a:ext cx="5143536" cy="685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</p:sld>
</file>

<file path=ppt/theme/theme1.xml><?xml version="1.0" encoding="utf-8"?>
<a:theme xmlns:a="http://schemas.openxmlformats.org/drawingml/2006/main" name="38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38</Template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38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Учитель1</dc:creator>
  <cp:lastModifiedBy>Учитель1</cp:lastModifiedBy>
  <cp:revision>2</cp:revision>
  <dcterms:created xsi:type="dcterms:W3CDTF">2021-01-21T13:21:15Z</dcterms:created>
  <dcterms:modified xsi:type="dcterms:W3CDTF">2021-01-21T13:24:41Z</dcterms:modified>
</cp:coreProperties>
</file>