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890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58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86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04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4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14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30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38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9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A0EC2-CA2B-40D5-87EA-E252A6B5D0F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5BAF3-2E01-41AE-B612-F59C49086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11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711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05" y="4608960"/>
            <a:ext cx="3432175" cy="1931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104" y="23864"/>
            <a:ext cx="3206750" cy="1811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64" y="2241136"/>
            <a:ext cx="1658937" cy="2944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t="29777" r="-2952" b="2770"/>
          <a:stretch/>
        </p:blipFill>
        <p:spPr bwMode="auto">
          <a:xfrm>
            <a:off x="3925501" y="345732"/>
            <a:ext cx="1292997" cy="1549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36" y="2188179"/>
            <a:ext cx="1944687" cy="2974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A26675F0-3345-8801-D6D6-087EA1C1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70" y="143558"/>
            <a:ext cx="2805382" cy="1933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BB63C136-DFE7-2780-1774-D4BE42825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69" y="2241136"/>
            <a:ext cx="2304256" cy="2005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B11DC32A-9299-E2C7-9F2A-CC435CEE1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13" y="162131"/>
            <a:ext cx="2805382" cy="1933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553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Fania Kirilovna</cp:lastModifiedBy>
  <cp:revision>17</cp:revision>
  <dcterms:created xsi:type="dcterms:W3CDTF">2021-02-17T15:22:34Z</dcterms:created>
  <dcterms:modified xsi:type="dcterms:W3CDTF">2023-02-27T16:39:44Z</dcterms:modified>
</cp:coreProperties>
</file>