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4EBE3-F057-458C-AAFB-9A746B63314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CD56C-F006-407B-A30E-95FB6156E4B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49142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357430"/>
            <a:ext cx="3357554" cy="2928958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Сердце с последним дыханием жизни </a:t>
            </a:r>
          </a:p>
          <a:p>
            <a:pPr>
              <a:lnSpc>
                <a:spcPct val="17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Выполнит твёрдую клятву свою:</a:t>
            </a:r>
          </a:p>
          <a:p>
            <a:pPr>
              <a:lnSpc>
                <a:spcPct val="17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Песни всегда посвящал я отчизне,</a:t>
            </a:r>
          </a:p>
          <a:p>
            <a:pPr>
              <a:lnSpc>
                <a:spcPct val="17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Ныне отчизне я жизнь отдаю. </a:t>
            </a:r>
          </a:p>
          <a:p>
            <a:pPr>
              <a:lnSpc>
                <a:spcPct val="17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Песня меня научила свободе, </a:t>
            </a:r>
          </a:p>
          <a:p>
            <a:pPr>
              <a:lnSpc>
                <a:spcPct val="17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Песня борцом умереть мне велит.</a:t>
            </a:r>
          </a:p>
          <a:p>
            <a:pPr>
              <a:lnSpc>
                <a:spcPct val="17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Жизнь моя песней звенела в народе, </a:t>
            </a:r>
          </a:p>
          <a:p>
            <a:pPr>
              <a:lnSpc>
                <a:spcPct val="17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Смерть моя песней борьбы прозвучит.</a:t>
            </a:r>
          </a:p>
          <a:p>
            <a:pPr>
              <a:lnSpc>
                <a:spcPct val="170000"/>
              </a:lnSpc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43240" y="5286388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15.02.1906 – 25.08.1944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8" y="2357430"/>
            <a:ext cx="2071702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t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Муса Җәлил җирдә аз яшәде.</a:t>
            </a:r>
          </a:p>
          <a:p>
            <a:pPr>
              <a:lnSpc>
                <a:spcPct val="150000"/>
              </a:lnSpc>
            </a:pPr>
            <a:r>
              <a:rPr lang="tt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Күпме күрде, күпме кичерде!</a:t>
            </a:r>
          </a:p>
          <a:p>
            <a:pPr algn="just">
              <a:lnSpc>
                <a:spcPct val="150000"/>
              </a:lnSpc>
            </a:pPr>
            <a:r>
              <a:rPr lang="tt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Йөрәк утын сүнмәс ялкын итеп,</a:t>
            </a:r>
          </a:p>
          <a:p>
            <a:pPr algn="just">
              <a:lnSpc>
                <a:spcPct val="150000"/>
              </a:lnSpc>
            </a:pPr>
            <a:r>
              <a:rPr lang="tt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Мәңге сүнмәс җырга күчерде.</a:t>
            </a:r>
          </a:p>
          <a:p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28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1</cp:revision>
  <dcterms:created xsi:type="dcterms:W3CDTF">2021-02-15T10:36:20Z</dcterms:created>
  <dcterms:modified xsi:type="dcterms:W3CDTF">2021-02-15T10:45:13Z</dcterms:modified>
</cp:coreProperties>
</file>