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68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531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751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491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60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22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19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053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19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9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0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791E6-C34F-4C09-BDDF-964B258D25C0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9A52A-3A2B-4D9C-AC53-C8614210F3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97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19"/>
          <p:cNvSpPr>
            <a:spLocks noGrp="1"/>
          </p:cNvSpPr>
          <p:nvPr>
            <p:ph type="body" idx="1"/>
          </p:nvPr>
        </p:nvSpPr>
        <p:spPr>
          <a:xfrm>
            <a:off x="7861621" y="3916723"/>
            <a:ext cx="3650826" cy="83515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Комната приёма пищи для педагогов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Объект 13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224" y="83684"/>
            <a:ext cx="5062133" cy="3676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278" y="3261598"/>
            <a:ext cx="5268397" cy="3441121"/>
          </a:xfrm>
          <a:prstGeom prst="rect">
            <a:avLst/>
          </a:prstGeom>
        </p:spPr>
      </p:pic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44" y="151741"/>
            <a:ext cx="4915413" cy="3684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Текст 20"/>
          <p:cNvSpPr>
            <a:spLocks noGrp="1"/>
          </p:cNvSpPr>
          <p:nvPr>
            <p:ph type="body" sz="quarter" idx="3"/>
          </p:nvPr>
        </p:nvSpPr>
        <p:spPr>
          <a:xfrm>
            <a:off x="2218470" y="3812606"/>
            <a:ext cx="5133996" cy="446868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Зал </a:t>
            </a:r>
            <a:r>
              <a:rPr lang="ru-RU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приёма </a:t>
            </a:r>
            <a:r>
              <a:rPr lang="ru-RU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пищи учащимися</a:t>
            </a:r>
            <a:endParaRPr lang="ru-RU" dirty="0">
              <a:solidFill>
                <a:schemeClr val="accent4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12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6"/>
          <a:stretch/>
        </p:blipFill>
        <p:spPr>
          <a:xfrm>
            <a:off x="223684" y="215947"/>
            <a:ext cx="4912784" cy="2941165"/>
          </a:xfr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70356" y="215947"/>
            <a:ext cx="5157787" cy="424252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Оборудование раздаточной зоны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72"/>
          <a:stretch/>
        </p:blipFill>
        <p:spPr>
          <a:xfrm>
            <a:off x="6809918" y="865049"/>
            <a:ext cx="4921770" cy="5235947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6" t="-8137" r="-2136" b="8137"/>
          <a:stretch/>
        </p:blipFill>
        <p:spPr>
          <a:xfrm>
            <a:off x="1022716" y="2888600"/>
            <a:ext cx="5198202" cy="3969400"/>
          </a:xfrm>
        </p:spPr>
      </p:pic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6459986" y="6371782"/>
            <a:ext cx="5157787" cy="42425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Горячий цех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11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396" y="129682"/>
            <a:ext cx="4773348" cy="454934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Комната для работников столовой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96" y="753136"/>
            <a:ext cx="4041588" cy="3844977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366771" y="5971360"/>
            <a:ext cx="4607084" cy="398439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Моечная зона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83"/>
          <a:stretch/>
        </p:blipFill>
        <p:spPr>
          <a:xfrm>
            <a:off x="3892698" y="1751279"/>
            <a:ext cx="4157020" cy="4862590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7" r="9259"/>
          <a:stretch/>
        </p:blipFill>
        <p:spPr>
          <a:xfrm>
            <a:off x="8242745" y="129682"/>
            <a:ext cx="3731110" cy="3816189"/>
          </a:xfrm>
          <a:prstGeom prst="rect">
            <a:avLst/>
          </a:prstGeom>
        </p:spPr>
      </p:pic>
      <p:sp>
        <p:nvSpPr>
          <p:cNvPr id="9" name="Текст 4"/>
          <p:cNvSpPr txBox="1">
            <a:spLocks/>
          </p:cNvSpPr>
          <p:nvPr/>
        </p:nvSpPr>
        <p:spPr>
          <a:xfrm>
            <a:off x="4202189" y="853768"/>
            <a:ext cx="4607084" cy="3984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Холодный склад</a:t>
            </a:r>
            <a:endParaRPr lang="ru-RU" sz="2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04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23</Words>
  <Application>Microsoft Office PowerPoint</Application>
  <PresentationFormat>Широкоэкранный</PresentationFormat>
  <Paragraphs>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2025-09-03T17:09:35Z</dcterms:created>
  <dcterms:modified xsi:type="dcterms:W3CDTF">2025-09-03T18:01:02Z</dcterms:modified>
</cp:coreProperties>
</file>