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9"/>
  </p:notesMasterIdLst>
  <p:sldIdLst>
    <p:sldId id="354" r:id="rId2"/>
    <p:sldId id="352" r:id="rId3"/>
    <p:sldId id="355" r:id="rId4"/>
    <p:sldId id="356" r:id="rId5"/>
    <p:sldId id="357" r:id="rId6"/>
    <p:sldId id="359" r:id="rId7"/>
    <p:sldId id="358" r:id="rId8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576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jpeg"/><Relationship Id="rId3" Type="http://schemas.openxmlformats.org/officeDocument/2006/relationships/image" Target="../media/image3.jpeg"/><Relationship Id="rId21" Type="http://schemas.openxmlformats.org/officeDocument/2006/relationships/image" Target="../media/image21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2" Type="http://schemas.openxmlformats.org/officeDocument/2006/relationships/image" Target="../media/image2.png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706916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Валентина\Downloads\IMG_20210301_1027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86026"/>
            <a:ext cx="1056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833396"/>
            <a:ext cx="756000" cy="100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910" y="1833212"/>
            <a:ext cx="1103999" cy="82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36540"/>
            <a:ext cx="1152000" cy="86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768" y="920562"/>
            <a:ext cx="1104000" cy="82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62" y="906621"/>
            <a:ext cx="1200000" cy="90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454" y="1761212"/>
            <a:ext cx="1296000" cy="97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43" y="2669261"/>
            <a:ext cx="1248000" cy="936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419" y="850026"/>
            <a:ext cx="1152000" cy="864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15073"/>
            <a:ext cx="1152000" cy="864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620" y="1841396"/>
            <a:ext cx="1321284" cy="864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919" y="1770182"/>
            <a:ext cx="783000" cy="1044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41261"/>
            <a:ext cx="1361964" cy="864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67" y="2742406"/>
            <a:ext cx="1361964" cy="864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687386"/>
            <a:ext cx="1404000" cy="1872000"/>
          </a:xfrm>
          <a:prstGeom prst="rect">
            <a:avLst/>
          </a:prstGeom>
        </p:spPr>
      </p:pic>
      <p:pic>
        <p:nvPicPr>
          <p:cNvPr id="2048" name="Рисунок 20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012" y="1791767"/>
            <a:ext cx="1104000" cy="82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012" y="3659386"/>
            <a:ext cx="675000" cy="900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66" y="2747075"/>
            <a:ext cx="702000" cy="93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30" y="3695386"/>
            <a:ext cx="648000" cy="864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012" y="3577539"/>
            <a:ext cx="756000" cy="1008000"/>
          </a:xfrm>
          <a:prstGeom prst="rect">
            <a:avLst/>
          </a:prstGeom>
        </p:spPr>
      </p:pic>
      <p:pic>
        <p:nvPicPr>
          <p:cNvPr id="2049" name="Рисунок 204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107" y="3558442"/>
            <a:ext cx="783000" cy="1044000"/>
          </a:xfrm>
          <a:prstGeom prst="rect">
            <a:avLst/>
          </a:prstGeom>
        </p:spPr>
      </p:pic>
      <p:pic>
        <p:nvPicPr>
          <p:cNvPr id="2051" name="Рисунок 205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731" y="2708377"/>
            <a:ext cx="837000" cy="1116000"/>
          </a:xfrm>
          <a:prstGeom prst="rect">
            <a:avLst/>
          </a:prstGeom>
        </p:spPr>
      </p:pic>
      <p:pic>
        <p:nvPicPr>
          <p:cNvPr id="2054" name="Рисунок 205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575" y="3637362"/>
            <a:ext cx="783000" cy="1044000"/>
          </a:xfrm>
          <a:prstGeom prst="rect">
            <a:avLst/>
          </a:prstGeom>
        </p:spPr>
      </p:pic>
      <p:pic>
        <p:nvPicPr>
          <p:cNvPr id="2056" name="Рисунок 205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68" y="3493362"/>
            <a:ext cx="891000" cy="1188000"/>
          </a:xfrm>
          <a:prstGeom prst="rect">
            <a:avLst/>
          </a:prstGeom>
        </p:spPr>
      </p:pic>
      <p:pic>
        <p:nvPicPr>
          <p:cNvPr id="2057" name="Рисунок 205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768" y="3935419"/>
            <a:ext cx="864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Чувашская ласточка –языкознание для всех - 2021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Старосаврушская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ООШ»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РТ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Участвовали во Всероссийской игре-конкурсе «Чувашская ласточка – языкознание для всех – 2021» ученики 5, 8,9 классов, руководитель учитель чувашского языка и литературы Захарова В.В.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630" y="948627"/>
            <a:ext cx="816000" cy="61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30" y="2189682"/>
            <a:ext cx="1008000" cy="756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888" y="1149630"/>
            <a:ext cx="912000" cy="684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786" y="3615480"/>
            <a:ext cx="756000" cy="100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468" y="3813739"/>
            <a:ext cx="1056000" cy="792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911" y="2355829"/>
            <a:ext cx="960000" cy="720000"/>
          </a:xfrm>
          <a:prstGeom prst="rect">
            <a:avLst/>
          </a:prstGeom>
        </p:spPr>
      </p:pic>
      <p:sp>
        <p:nvSpPr>
          <p:cNvPr id="22" name="Выноска-облако 21"/>
          <p:cNvSpPr/>
          <p:nvPr/>
        </p:nvSpPr>
        <p:spPr>
          <a:xfrm>
            <a:off x="2740968" y="1486549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Участвовали во Всероссийской игре-конкурсе «Чувашская ласточка – языкознание для всех – 2021» ученики 5, 8,9 классов, руководитель учитель чувашского языка и литературы Захарова В.В.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чтецов «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Эп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чăваш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ачи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Старосаврушская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851920" y="1894647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Учителя чувашского языка </a:t>
            </a:r>
            <a:r>
              <a:rPr lang="ru-RU" sz="1600" dirty="0" err="1" smtClean="0"/>
              <a:t>Васикова</a:t>
            </a:r>
            <a:r>
              <a:rPr lang="ru-RU" sz="1600" dirty="0" smtClean="0"/>
              <a:t> И.С. И Захарова В.В. Провели с учащимися школы конкурс чтецов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10" y="814648"/>
            <a:ext cx="1248000" cy="936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40" y="1880515"/>
            <a:ext cx="783000" cy="1044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40" y="3486311"/>
            <a:ext cx="1104000" cy="828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53" y="1023630"/>
            <a:ext cx="702000" cy="936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667" y="3705829"/>
            <a:ext cx="675000" cy="900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888" y="2417897"/>
            <a:ext cx="702000" cy="936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747" y="-13159"/>
            <a:ext cx="2067638" cy="902055"/>
          </a:xfrm>
          <a:prstGeom prst="rect">
            <a:avLst/>
          </a:prstGeom>
        </p:spPr>
      </p:pic>
      <p:sp>
        <p:nvSpPr>
          <p:cNvPr id="26" name="4-конечная звезда 25"/>
          <p:cNvSpPr/>
          <p:nvPr/>
        </p:nvSpPr>
        <p:spPr>
          <a:xfrm>
            <a:off x="2843808" y="3746319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920" y="3900311"/>
            <a:ext cx="89100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9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МБОУ «</a:t>
            </a:r>
            <a:r>
              <a:rPr lang="ru-RU" sz="1600" dirty="0" err="1" smtClean="0"/>
              <a:t>Старосаврушская</a:t>
            </a:r>
            <a:r>
              <a:rPr lang="ru-RU" sz="1600" dirty="0" smtClean="0"/>
              <a:t> ООШ»</a:t>
            </a:r>
            <a:br>
              <a:rPr lang="ru-RU" sz="1600" dirty="0" smtClean="0"/>
            </a:br>
            <a:r>
              <a:rPr lang="ru-RU" sz="1600" dirty="0" smtClean="0"/>
              <a:t>Театр Мод</a:t>
            </a: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25467"/>
            <a:ext cx="2066723" cy="90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475656" y="1131590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6732240" y="3658075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носка-облако 14"/>
          <p:cNvSpPr/>
          <p:nvPr/>
        </p:nvSpPr>
        <p:spPr>
          <a:xfrm>
            <a:off x="2781942" y="149985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Мельникова Г</a:t>
            </a:r>
            <a:r>
              <a:rPr lang="ru-RU" dirty="0" smtClean="0">
                <a:solidFill>
                  <a:schemeClr val="tx1"/>
                </a:solidFill>
              </a:rPr>
              <a:t>.П. </a:t>
            </a:r>
            <a:r>
              <a:rPr lang="ru-RU" dirty="0" smtClean="0">
                <a:solidFill>
                  <a:schemeClr val="tx1"/>
                </a:solidFill>
              </a:rPr>
              <a:t>организовала среди учащихся начальных классов Театр мод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40815"/>
            <a:ext cx="2112000" cy="158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771" y="3219822"/>
            <a:ext cx="220214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8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800" dirty="0" smtClean="0"/>
              <a:t>МБОУ «</a:t>
            </a:r>
            <a:r>
              <a:rPr lang="ru-RU" sz="1800" dirty="0" err="1" smtClean="0"/>
              <a:t>Старосаврушская</a:t>
            </a:r>
            <a:r>
              <a:rPr lang="ru-RU" sz="1800" dirty="0" smtClean="0"/>
              <a:t> ООШ»</a:t>
            </a:r>
            <a:br>
              <a:rPr lang="ru-RU" sz="1800" dirty="0" smtClean="0"/>
            </a:br>
            <a:r>
              <a:rPr lang="ru-RU" sz="1800" dirty="0" smtClean="0"/>
              <a:t>Соревнование по волейболу среди учащихся 8-9 классов</a:t>
            </a:r>
            <a:endParaRPr lang="ru-RU" sz="1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0020" y="0"/>
            <a:ext cx="2066723" cy="90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3143085" y="393990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274089" y="2418767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485287" y="1707654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6732240" y="3511147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31357"/>
            <a:ext cx="1532210" cy="97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382" y="1853804"/>
            <a:ext cx="1776000" cy="1332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896938"/>
            <a:ext cx="3852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49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МБОУ «</a:t>
            </a:r>
            <a:r>
              <a:rPr lang="ru-RU" sz="1800" dirty="0" err="1" smtClean="0"/>
              <a:t>Старосаврушская</a:t>
            </a:r>
            <a:r>
              <a:rPr lang="ru-RU" sz="1800" dirty="0" smtClean="0"/>
              <a:t> ООШ»</a:t>
            </a:r>
            <a:br>
              <a:rPr lang="ru-RU" sz="1800" dirty="0" smtClean="0"/>
            </a:br>
            <a:r>
              <a:rPr lang="ru-RU" sz="1800" dirty="0" smtClean="0"/>
              <a:t>Выставка «Сказки народов Татарстана»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195486"/>
            <a:ext cx="2067638" cy="902055"/>
          </a:xfrm>
          <a:prstGeom prst="rect">
            <a:avLst/>
          </a:prstGeom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55726"/>
            <a:ext cx="1639966" cy="151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27734"/>
            <a:ext cx="1639887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428371" y="2402855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20" name="Выноска-облако 19"/>
          <p:cNvSpPr/>
          <p:nvPr/>
        </p:nvSpPr>
        <p:spPr>
          <a:xfrm>
            <a:off x="2781942" y="149985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Библиотекарь школы Мельникова В.Н. организовала выставку «Сказки народов Татарстана»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152" y="1615597"/>
            <a:ext cx="2430000" cy="324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74269"/>
            <a:ext cx="243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400" dirty="0" smtClean="0"/>
              <a:t>МБОУ «</a:t>
            </a:r>
            <a:r>
              <a:rPr lang="ru-RU" sz="1400" dirty="0" err="1" smtClean="0"/>
              <a:t>Старосаврушская</a:t>
            </a:r>
            <a:r>
              <a:rPr lang="ru-RU" sz="1400" dirty="0" smtClean="0"/>
              <a:t> ООШ»</a:t>
            </a:r>
            <a:br>
              <a:rPr lang="ru-RU" sz="1400" dirty="0" smtClean="0"/>
            </a:br>
            <a:r>
              <a:rPr lang="ru-RU" sz="1400" dirty="0" smtClean="0"/>
              <a:t>Конкурс – игра «</a:t>
            </a:r>
            <a:r>
              <a:rPr lang="ru-RU" sz="1400" dirty="0" err="1" smtClean="0"/>
              <a:t>Савăнатăп</a:t>
            </a:r>
            <a:r>
              <a:rPr lang="ru-RU" sz="1400" dirty="0" smtClean="0"/>
              <a:t>, </a:t>
            </a:r>
            <a:r>
              <a:rPr lang="ru-RU" sz="1400" dirty="0" err="1" smtClean="0"/>
              <a:t>мухтанатăп</a:t>
            </a:r>
            <a:r>
              <a:rPr lang="ru-RU" sz="1400" dirty="0" smtClean="0"/>
              <a:t> хам </a:t>
            </a:r>
            <a:r>
              <a:rPr lang="ru-RU" sz="1400" dirty="0" err="1" smtClean="0"/>
              <a:t>чăваш</a:t>
            </a:r>
            <a:r>
              <a:rPr lang="ru-RU" sz="1400" dirty="0" smtClean="0"/>
              <a:t> </a:t>
            </a:r>
            <a:r>
              <a:rPr lang="ru-RU" sz="1400" dirty="0" err="1" smtClean="0"/>
              <a:t>пулнишĕн</a:t>
            </a:r>
            <a:r>
              <a:rPr lang="ru-RU" sz="1400" dirty="0" smtClean="0"/>
              <a:t>» </a:t>
            </a: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35846"/>
            <a:ext cx="1639966" cy="15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31590"/>
            <a:ext cx="163988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9622"/>
            <a:ext cx="163988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54312"/>
            <a:ext cx="163988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693432"/>
            <a:ext cx="163988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Выноска-облако 12"/>
          <p:cNvSpPr/>
          <p:nvPr/>
        </p:nvSpPr>
        <p:spPr>
          <a:xfrm>
            <a:off x="3125767" y="122366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Учитель чувашского языка Захарова В.В. Провела с учащимися 5 и 7 классов конкурс-игру, где победила дружба.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7" y="1045855"/>
            <a:ext cx="1323000" cy="176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191" y="1263826"/>
            <a:ext cx="1632000" cy="1224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39" y="3381814"/>
            <a:ext cx="1632000" cy="122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630" y="3395811"/>
            <a:ext cx="1680000" cy="126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978643"/>
            <a:ext cx="1488000" cy="1116000"/>
          </a:xfrm>
          <a:prstGeom prst="rect">
            <a:avLst/>
          </a:prstGeom>
        </p:spPr>
      </p:pic>
      <p:sp>
        <p:nvSpPr>
          <p:cNvPr id="23" name="Выноска-облако 22"/>
          <p:cNvSpPr/>
          <p:nvPr/>
        </p:nvSpPr>
        <p:spPr>
          <a:xfrm>
            <a:off x="3125767" y="1228725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Учитель чувашского языка Захарова В.В. Провела с учащимися 5 и 7 классов конкурс-игру, где победила дружба.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4468" y="195486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9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3209</TotalTime>
  <Words>195</Words>
  <Application>Microsoft Office PowerPoint</Application>
  <PresentationFormat>Экран (16:9)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2_Тема Office</vt:lpstr>
      <vt:lpstr>ФОТОРЕПОРТАЖ</vt:lpstr>
      <vt:lpstr>Чувашская ласточка –языкознание для всех - 2021</vt:lpstr>
      <vt:lpstr>Конкурс чтецов «Эп – чăваш ачи»</vt:lpstr>
      <vt:lpstr>МБОУ «Старосаврушская ООШ» Театр Мод</vt:lpstr>
      <vt:lpstr>МБОУ «Старосаврушская ООШ» Соревнование по волейболу среди учащихся 8-9 классов</vt:lpstr>
      <vt:lpstr>МБОУ «Старосаврушская ООШ» Выставка «Сказки народов Татарстана»</vt:lpstr>
      <vt:lpstr>МБОУ «Старосаврушская ООШ» Конкурс – игра «Савăнатăп, мухтанатăп хам чăваш пулнишĕн»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Галина</cp:lastModifiedBy>
  <cp:revision>421</cp:revision>
  <cp:lastPrinted>2021-02-01T07:48:05Z</cp:lastPrinted>
  <dcterms:created xsi:type="dcterms:W3CDTF">2015-10-13T08:15:21Z</dcterms:created>
  <dcterms:modified xsi:type="dcterms:W3CDTF">2021-05-26T07:46:30Z</dcterms:modified>
</cp:coreProperties>
</file>