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2" r:id="rId5"/>
    <p:sldId id="258" r:id="rId6"/>
    <p:sldId id="259" r:id="rId7"/>
    <p:sldId id="264" r:id="rId8"/>
    <p:sldId id="265" r:id="rId9"/>
    <p:sldId id="266" r:id="rId10"/>
    <p:sldId id="267" r:id="rId11"/>
    <p:sldId id="268" r:id="rId12"/>
    <p:sldId id="269" r:id="rId13"/>
    <p:sldId id="260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CC99FF"/>
    <a:srgbClr val="FF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37" autoAdjust="0"/>
  </p:normalViewPr>
  <p:slideViewPr>
    <p:cSldViewPr>
      <p:cViewPr varScale="1">
        <p:scale>
          <a:sx n="75" d="100"/>
          <a:sy n="75" d="100"/>
        </p:scale>
        <p:origin x="-162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5A5A78-4C2D-40CF-90F8-9F404BB8BF05}" type="doc">
      <dgm:prSet loTypeId="urn:microsoft.com/office/officeart/2005/8/layout/cycle6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D04AD80-C5B1-4885-A4AE-0A83C0EAA26D}">
      <dgm:prSet phldrT="[Текст]"/>
      <dgm:spPr/>
      <dgm:t>
        <a:bodyPr/>
        <a:lstStyle/>
        <a:p>
          <a:r>
            <a:rPr lang="ru-RU" dirty="0" smtClean="0"/>
            <a:t>Лидер</a:t>
          </a:r>
          <a:br>
            <a:rPr lang="ru-RU" dirty="0" smtClean="0"/>
          </a:br>
          <a:r>
            <a:rPr lang="ru-RU" dirty="0" smtClean="0"/>
            <a:t>Иванова Екатерина</a:t>
          </a:r>
          <a:endParaRPr lang="ru-RU" dirty="0"/>
        </a:p>
      </dgm:t>
    </dgm:pt>
    <dgm:pt modelId="{B2869E62-555B-42A7-8E95-3936E9C2063E}" type="parTrans" cxnId="{7E49DFC6-AD73-4310-B17B-09AEAFB2132C}">
      <dgm:prSet/>
      <dgm:spPr/>
      <dgm:t>
        <a:bodyPr/>
        <a:lstStyle/>
        <a:p>
          <a:endParaRPr lang="ru-RU"/>
        </a:p>
      </dgm:t>
    </dgm:pt>
    <dgm:pt modelId="{5483252A-C5A4-48B2-9D5B-926D7D566B4A}" type="sibTrans" cxnId="{7E49DFC6-AD73-4310-B17B-09AEAFB2132C}">
      <dgm:prSet/>
      <dgm:spPr/>
      <dgm:t>
        <a:bodyPr/>
        <a:lstStyle/>
        <a:p>
          <a:endParaRPr lang="ru-RU"/>
        </a:p>
      </dgm:t>
    </dgm:pt>
    <dgm:pt modelId="{CA447AD0-3F7D-4B8C-89E1-D39D8871349C}">
      <dgm:prSet phldrT="[Текст]"/>
      <dgm:spPr/>
      <dgm:t>
        <a:bodyPr/>
        <a:lstStyle/>
        <a:p>
          <a:r>
            <a:rPr lang="ru-RU" dirty="0" smtClean="0"/>
            <a:t>Двигатель группы Бухарина Лидия</a:t>
          </a:r>
        </a:p>
      </dgm:t>
    </dgm:pt>
    <dgm:pt modelId="{A992C94F-CCD1-4ECF-BA4C-D0DF0C86DD8B}" type="parTrans" cxnId="{17B12882-54C6-466F-8016-6E1E5D8CA611}">
      <dgm:prSet/>
      <dgm:spPr/>
      <dgm:t>
        <a:bodyPr/>
        <a:lstStyle/>
        <a:p>
          <a:endParaRPr lang="ru-RU"/>
        </a:p>
      </dgm:t>
    </dgm:pt>
    <dgm:pt modelId="{31E6B1CB-1D55-40D0-8B0F-370125EB9188}" type="sibTrans" cxnId="{17B12882-54C6-466F-8016-6E1E5D8CA611}">
      <dgm:prSet/>
      <dgm:spPr/>
      <dgm:t>
        <a:bodyPr/>
        <a:lstStyle/>
        <a:p>
          <a:endParaRPr lang="ru-RU"/>
        </a:p>
      </dgm:t>
    </dgm:pt>
    <dgm:pt modelId="{97465B13-C5D9-4A7B-97EC-CF4D6F2824C5}">
      <dgm:prSet phldrT="[Текст]"/>
      <dgm:spPr/>
      <dgm:t>
        <a:bodyPr/>
        <a:lstStyle/>
        <a:p>
          <a:r>
            <a:rPr lang="ru-RU" dirty="0" smtClean="0"/>
            <a:t>Систематизатор</a:t>
          </a:r>
          <a:br>
            <a:rPr lang="ru-RU" dirty="0" smtClean="0"/>
          </a:br>
          <a:r>
            <a:rPr lang="ru-RU" dirty="0" smtClean="0"/>
            <a:t>Викторова Милена</a:t>
          </a:r>
          <a:endParaRPr lang="ru-RU" dirty="0"/>
        </a:p>
      </dgm:t>
    </dgm:pt>
    <dgm:pt modelId="{178A82C4-0DDE-49CF-B751-3B63EC952027}" type="parTrans" cxnId="{69BC27C1-92CB-4A9B-A6B6-A573D205349E}">
      <dgm:prSet/>
      <dgm:spPr/>
      <dgm:t>
        <a:bodyPr/>
        <a:lstStyle/>
        <a:p>
          <a:endParaRPr lang="ru-RU"/>
        </a:p>
      </dgm:t>
    </dgm:pt>
    <dgm:pt modelId="{F78CECE0-731C-41C2-A7F7-E47F71D955D8}" type="sibTrans" cxnId="{69BC27C1-92CB-4A9B-A6B6-A573D205349E}">
      <dgm:prSet/>
      <dgm:spPr/>
      <dgm:t>
        <a:bodyPr/>
        <a:lstStyle/>
        <a:p>
          <a:endParaRPr lang="ru-RU"/>
        </a:p>
      </dgm:t>
    </dgm:pt>
    <dgm:pt modelId="{C29C5996-97B2-4588-97ED-F87E31B0080F}">
      <dgm:prSet phldrT="[Текст]"/>
      <dgm:spPr/>
      <dgm:t>
        <a:bodyPr/>
        <a:lstStyle/>
        <a:p>
          <a:r>
            <a:rPr lang="ru-RU" dirty="0" smtClean="0"/>
            <a:t>Последователь</a:t>
          </a:r>
        </a:p>
        <a:p>
          <a:r>
            <a:rPr lang="ru-RU" dirty="0" err="1" smtClean="0"/>
            <a:t>Елкина</a:t>
          </a:r>
          <a:r>
            <a:rPr lang="ru-RU" dirty="0" smtClean="0"/>
            <a:t> Ольга</a:t>
          </a:r>
          <a:endParaRPr lang="ru-RU" dirty="0"/>
        </a:p>
      </dgm:t>
    </dgm:pt>
    <dgm:pt modelId="{709CCD19-1434-4B5D-9D2B-64BABB6503E1}" type="parTrans" cxnId="{4C8F816B-8480-4A15-9FB3-85151BD303BA}">
      <dgm:prSet/>
      <dgm:spPr/>
      <dgm:t>
        <a:bodyPr/>
        <a:lstStyle/>
        <a:p>
          <a:endParaRPr lang="ru-RU"/>
        </a:p>
      </dgm:t>
    </dgm:pt>
    <dgm:pt modelId="{BBC5B8CB-1315-40A8-9361-B2739AA46313}" type="sibTrans" cxnId="{4C8F816B-8480-4A15-9FB3-85151BD303BA}">
      <dgm:prSet/>
      <dgm:spPr/>
      <dgm:t>
        <a:bodyPr/>
        <a:lstStyle/>
        <a:p>
          <a:endParaRPr lang="ru-RU"/>
        </a:p>
      </dgm:t>
    </dgm:pt>
    <dgm:pt modelId="{5328323C-1AF7-485A-A42D-29251D466D5A}">
      <dgm:prSet phldrT="[Текст]"/>
      <dgm:spPr/>
      <dgm:t>
        <a:bodyPr/>
        <a:lstStyle/>
        <a:p>
          <a:r>
            <a:rPr lang="ru-RU" dirty="0" smtClean="0"/>
            <a:t>Помощник  лидера </a:t>
          </a:r>
        </a:p>
        <a:p>
          <a:r>
            <a:rPr lang="ru-RU" dirty="0" smtClean="0"/>
            <a:t>Сергеева Елизавета</a:t>
          </a:r>
          <a:endParaRPr lang="ru-RU" dirty="0"/>
        </a:p>
      </dgm:t>
    </dgm:pt>
    <dgm:pt modelId="{18EB990B-10C0-4B04-8AB3-6A9727AA6279}" type="parTrans" cxnId="{15D53051-B4C8-4026-9A39-7292D63A28D0}">
      <dgm:prSet/>
      <dgm:spPr/>
      <dgm:t>
        <a:bodyPr/>
        <a:lstStyle/>
        <a:p>
          <a:endParaRPr lang="ru-RU"/>
        </a:p>
      </dgm:t>
    </dgm:pt>
    <dgm:pt modelId="{2941D398-C509-4DCA-8F48-355946F14684}" type="sibTrans" cxnId="{15D53051-B4C8-4026-9A39-7292D63A28D0}">
      <dgm:prSet/>
      <dgm:spPr/>
      <dgm:t>
        <a:bodyPr/>
        <a:lstStyle/>
        <a:p>
          <a:endParaRPr lang="ru-RU"/>
        </a:p>
      </dgm:t>
    </dgm:pt>
    <dgm:pt modelId="{08EB0728-CA59-4BC6-BE2E-D3C6E2AF3A52}" type="pres">
      <dgm:prSet presAssocID="{675A5A78-4C2D-40CF-90F8-9F404BB8BF0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E09547-DB42-4294-AC12-AE4F1E45C663}" type="pres">
      <dgm:prSet presAssocID="{9D04AD80-C5B1-4885-A4AE-0A83C0EAA26D}" presName="node" presStyleLbl="node1" presStyleIdx="0" presStyleCnt="5" custScaleX="203414" custScaleY="114396" custRadScaleRad="106221" custRadScaleInc="17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083D05-34D0-4AF8-B141-C6CE5D762452}" type="pres">
      <dgm:prSet presAssocID="{9D04AD80-C5B1-4885-A4AE-0A83C0EAA26D}" presName="spNode" presStyleCnt="0"/>
      <dgm:spPr/>
    </dgm:pt>
    <dgm:pt modelId="{FB63A3FF-062F-4A89-B79A-5906D62E9F54}" type="pres">
      <dgm:prSet presAssocID="{5483252A-C5A4-48B2-9D5B-926D7D566B4A}" presName="sibTrans" presStyleLbl="sibTrans1D1" presStyleIdx="0" presStyleCnt="5"/>
      <dgm:spPr/>
      <dgm:t>
        <a:bodyPr/>
        <a:lstStyle/>
        <a:p>
          <a:endParaRPr lang="ru-RU"/>
        </a:p>
      </dgm:t>
    </dgm:pt>
    <dgm:pt modelId="{3A911A0D-6134-4A76-8D66-153B44DDDE9B}" type="pres">
      <dgm:prSet presAssocID="{CA447AD0-3F7D-4B8C-89E1-D39D8871349C}" presName="node" presStyleLbl="node1" presStyleIdx="1" presStyleCnt="5" custScaleX="199478" custScaleY="99242" custRadScaleRad="145493" custRadScaleInc="416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A5C18-4915-4C7D-9768-9B0552CB0844}" type="pres">
      <dgm:prSet presAssocID="{CA447AD0-3F7D-4B8C-89E1-D39D8871349C}" presName="spNode" presStyleCnt="0"/>
      <dgm:spPr/>
    </dgm:pt>
    <dgm:pt modelId="{E247797A-D81C-434E-90B3-C34F7236DD3F}" type="pres">
      <dgm:prSet presAssocID="{31E6B1CB-1D55-40D0-8B0F-370125EB9188}" presName="sibTrans" presStyleLbl="sibTrans1D1" presStyleIdx="1" presStyleCnt="5"/>
      <dgm:spPr/>
      <dgm:t>
        <a:bodyPr/>
        <a:lstStyle/>
        <a:p>
          <a:endParaRPr lang="ru-RU"/>
        </a:p>
      </dgm:t>
    </dgm:pt>
    <dgm:pt modelId="{609D0344-DC0B-4AA1-8B7E-B25DC97F960B}" type="pres">
      <dgm:prSet presAssocID="{97465B13-C5D9-4A7B-97EC-CF4D6F2824C5}" presName="node" presStyleLbl="node1" presStyleIdx="2" presStyleCnt="5" custScaleX="206550" custScaleY="85096" custRadScaleRad="156777" custRadScaleInc="-124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4B57E-BC9B-4A23-BED9-0640307A88AE}" type="pres">
      <dgm:prSet presAssocID="{97465B13-C5D9-4A7B-97EC-CF4D6F2824C5}" presName="spNode" presStyleCnt="0"/>
      <dgm:spPr/>
    </dgm:pt>
    <dgm:pt modelId="{9D032A79-2227-49BA-9694-7817000FFDC9}" type="pres">
      <dgm:prSet presAssocID="{F78CECE0-731C-41C2-A7F7-E47F71D955D8}" presName="sibTrans" presStyleLbl="sibTrans1D1" presStyleIdx="2" presStyleCnt="5"/>
      <dgm:spPr/>
      <dgm:t>
        <a:bodyPr/>
        <a:lstStyle/>
        <a:p>
          <a:endParaRPr lang="ru-RU"/>
        </a:p>
      </dgm:t>
    </dgm:pt>
    <dgm:pt modelId="{51EB60A7-DE20-4309-A2F4-A4F7D6A5D4CE}" type="pres">
      <dgm:prSet presAssocID="{C29C5996-97B2-4588-97ED-F87E31B0080F}" presName="node" presStyleLbl="node1" presStyleIdx="3" presStyleCnt="5" custScaleX="194110" custScaleY="86336" custRadScaleRad="162743" custRadScaleInc="1225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3D1D13-825E-4721-A062-4DCB8660B612}" type="pres">
      <dgm:prSet presAssocID="{C29C5996-97B2-4588-97ED-F87E31B0080F}" presName="spNode" presStyleCnt="0"/>
      <dgm:spPr/>
    </dgm:pt>
    <dgm:pt modelId="{DE5D83FE-4130-4372-BD1D-2F39C8D0EE65}" type="pres">
      <dgm:prSet presAssocID="{BBC5B8CB-1315-40A8-9361-B2739AA46313}" presName="sibTrans" presStyleLbl="sibTrans1D1" presStyleIdx="3" presStyleCnt="5"/>
      <dgm:spPr/>
      <dgm:t>
        <a:bodyPr/>
        <a:lstStyle/>
        <a:p>
          <a:endParaRPr lang="ru-RU"/>
        </a:p>
      </dgm:t>
    </dgm:pt>
    <dgm:pt modelId="{EAF62239-8E03-4768-AC0E-79CBC7A85F27}" type="pres">
      <dgm:prSet presAssocID="{5328323C-1AF7-485A-A42D-29251D466D5A}" presName="node" presStyleLbl="node1" presStyleIdx="4" presStyleCnt="5" custScaleX="198491" custScaleY="99242" custRadScaleRad="138021" custRadScaleInc="-33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83C1A-2953-406B-922E-BF0C8BC61C62}" type="pres">
      <dgm:prSet presAssocID="{5328323C-1AF7-485A-A42D-29251D466D5A}" presName="spNode" presStyleCnt="0"/>
      <dgm:spPr/>
    </dgm:pt>
    <dgm:pt modelId="{E3494CF4-B727-455F-9290-826BD7576DD3}" type="pres">
      <dgm:prSet presAssocID="{2941D398-C509-4DCA-8F48-355946F14684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E14E6E5A-03CB-4972-B717-DAFEAC0D3D34}" type="presOf" srcId="{97465B13-C5D9-4A7B-97EC-CF4D6F2824C5}" destId="{609D0344-DC0B-4AA1-8B7E-B25DC97F960B}" srcOrd="0" destOrd="0" presId="urn:microsoft.com/office/officeart/2005/8/layout/cycle6"/>
    <dgm:cxn modelId="{F62AE30C-CD02-42F2-976E-9776E599B844}" type="presOf" srcId="{CA447AD0-3F7D-4B8C-89E1-D39D8871349C}" destId="{3A911A0D-6134-4A76-8D66-153B44DDDE9B}" srcOrd="0" destOrd="0" presId="urn:microsoft.com/office/officeart/2005/8/layout/cycle6"/>
    <dgm:cxn modelId="{061F6285-E110-4AB8-A968-0530620F2034}" type="presOf" srcId="{2941D398-C509-4DCA-8F48-355946F14684}" destId="{E3494CF4-B727-455F-9290-826BD7576DD3}" srcOrd="0" destOrd="0" presId="urn:microsoft.com/office/officeart/2005/8/layout/cycle6"/>
    <dgm:cxn modelId="{2C155F22-04EB-45B8-BFEF-8B62C7849743}" type="presOf" srcId="{BBC5B8CB-1315-40A8-9361-B2739AA46313}" destId="{DE5D83FE-4130-4372-BD1D-2F39C8D0EE65}" srcOrd="0" destOrd="0" presId="urn:microsoft.com/office/officeart/2005/8/layout/cycle6"/>
    <dgm:cxn modelId="{15D53051-B4C8-4026-9A39-7292D63A28D0}" srcId="{675A5A78-4C2D-40CF-90F8-9F404BB8BF05}" destId="{5328323C-1AF7-485A-A42D-29251D466D5A}" srcOrd="4" destOrd="0" parTransId="{18EB990B-10C0-4B04-8AB3-6A9727AA6279}" sibTransId="{2941D398-C509-4DCA-8F48-355946F14684}"/>
    <dgm:cxn modelId="{7E49DFC6-AD73-4310-B17B-09AEAFB2132C}" srcId="{675A5A78-4C2D-40CF-90F8-9F404BB8BF05}" destId="{9D04AD80-C5B1-4885-A4AE-0A83C0EAA26D}" srcOrd="0" destOrd="0" parTransId="{B2869E62-555B-42A7-8E95-3936E9C2063E}" sibTransId="{5483252A-C5A4-48B2-9D5B-926D7D566B4A}"/>
    <dgm:cxn modelId="{4C8F816B-8480-4A15-9FB3-85151BD303BA}" srcId="{675A5A78-4C2D-40CF-90F8-9F404BB8BF05}" destId="{C29C5996-97B2-4588-97ED-F87E31B0080F}" srcOrd="3" destOrd="0" parTransId="{709CCD19-1434-4B5D-9D2B-64BABB6503E1}" sibTransId="{BBC5B8CB-1315-40A8-9361-B2739AA46313}"/>
    <dgm:cxn modelId="{E6F02B50-C549-48A6-89ED-D1CE6B409B22}" type="presOf" srcId="{F78CECE0-731C-41C2-A7F7-E47F71D955D8}" destId="{9D032A79-2227-49BA-9694-7817000FFDC9}" srcOrd="0" destOrd="0" presId="urn:microsoft.com/office/officeart/2005/8/layout/cycle6"/>
    <dgm:cxn modelId="{17B12882-54C6-466F-8016-6E1E5D8CA611}" srcId="{675A5A78-4C2D-40CF-90F8-9F404BB8BF05}" destId="{CA447AD0-3F7D-4B8C-89E1-D39D8871349C}" srcOrd="1" destOrd="0" parTransId="{A992C94F-CCD1-4ECF-BA4C-D0DF0C86DD8B}" sibTransId="{31E6B1CB-1D55-40D0-8B0F-370125EB9188}"/>
    <dgm:cxn modelId="{69BC27C1-92CB-4A9B-A6B6-A573D205349E}" srcId="{675A5A78-4C2D-40CF-90F8-9F404BB8BF05}" destId="{97465B13-C5D9-4A7B-97EC-CF4D6F2824C5}" srcOrd="2" destOrd="0" parTransId="{178A82C4-0DDE-49CF-B751-3B63EC952027}" sibTransId="{F78CECE0-731C-41C2-A7F7-E47F71D955D8}"/>
    <dgm:cxn modelId="{093FE2DF-6BDA-4C62-A6E2-D7F77EB43C7A}" type="presOf" srcId="{9D04AD80-C5B1-4885-A4AE-0A83C0EAA26D}" destId="{5AE09547-DB42-4294-AC12-AE4F1E45C663}" srcOrd="0" destOrd="0" presId="urn:microsoft.com/office/officeart/2005/8/layout/cycle6"/>
    <dgm:cxn modelId="{F3AABBE9-547C-4913-948E-C354B9504C5A}" type="presOf" srcId="{31E6B1CB-1D55-40D0-8B0F-370125EB9188}" destId="{E247797A-D81C-434E-90B3-C34F7236DD3F}" srcOrd="0" destOrd="0" presId="urn:microsoft.com/office/officeart/2005/8/layout/cycle6"/>
    <dgm:cxn modelId="{5DA2AAC8-C1A2-4AD1-825C-25E9997405B5}" type="presOf" srcId="{C29C5996-97B2-4588-97ED-F87E31B0080F}" destId="{51EB60A7-DE20-4309-A2F4-A4F7D6A5D4CE}" srcOrd="0" destOrd="0" presId="urn:microsoft.com/office/officeart/2005/8/layout/cycle6"/>
    <dgm:cxn modelId="{958097E8-C176-4C07-8333-D09574979105}" type="presOf" srcId="{675A5A78-4C2D-40CF-90F8-9F404BB8BF05}" destId="{08EB0728-CA59-4BC6-BE2E-D3C6E2AF3A52}" srcOrd="0" destOrd="0" presId="urn:microsoft.com/office/officeart/2005/8/layout/cycle6"/>
    <dgm:cxn modelId="{766ABC13-0C31-472F-B9A0-FBC708F9CA75}" type="presOf" srcId="{5483252A-C5A4-48B2-9D5B-926D7D566B4A}" destId="{FB63A3FF-062F-4A89-B79A-5906D62E9F54}" srcOrd="0" destOrd="0" presId="urn:microsoft.com/office/officeart/2005/8/layout/cycle6"/>
    <dgm:cxn modelId="{9031ABE2-5CD6-45A1-836E-515F0D99EDEF}" type="presOf" srcId="{5328323C-1AF7-485A-A42D-29251D466D5A}" destId="{EAF62239-8E03-4768-AC0E-79CBC7A85F27}" srcOrd="0" destOrd="0" presId="urn:microsoft.com/office/officeart/2005/8/layout/cycle6"/>
    <dgm:cxn modelId="{162B2DE0-B889-450F-A5A2-007972B6925C}" type="presParOf" srcId="{08EB0728-CA59-4BC6-BE2E-D3C6E2AF3A52}" destId="{5AE09547-DB42-4294-AC12-AE4F1E45C663}" srcOrd="0" destOrd="0" presId="urn:microsoft.com/office/officeart/2005/8/layout/cycle6"/>
    <dgm:cxn modelId="{9D9F7160-08D8-49D2-8028-2ACF18201D95}" type="presParOf" srcId="{08EB0728-CA59-4BC6-BE2E-D3C6E2AF3A52}" destId="{7E083D05-34D0-4AF8-B141-C6CE5D762452}" srcOrd="1" destOrd="0" presId="urn:microsoft.com/office/officeart/2005/8/layout/cycle6"/>
    <dgm:cxn modelId="{797467FC-8E3D-4699-94D3-4DAFCEC869BA}" type="presParOf" srcId="{08EB0728-CA59-4BC6-BE2E-D3C6E2AF3A52}" destId="{FB63A3FF-062F-4A89-B79A-5906D62E9F54}" srcOrd="2" destOrd="0" presId="urn:microsoft.com/office/officeart/2005/8/layout/cycle6"/>
    <dgm:cxn modelId="{F1C7722D-E84C-4886-A342-A13EC4221CFF}" type="presParOf" srcId="{08EB0728-CA59-4BC6-BE2E-D3C6E2AF3A52}" destId="{3A911A0D-6134-4A76-8D66-153B44DDDE9B}" srcOrd="3" destOrd="0" presId="urn:microsoft.com/office/officeart/2005/8/layout/cycle6"/>
    <dgm:cxn modelId="{A48CAF6D-80DE-4EF4-8095-AAD0D5CB7902}" type="presParOf" srcId="{08EB0728-CA59-4BC6-BE2E-D3C6E2AF3A52}" destId="{BD4A5C18-4915-4C7D-9768-9B0552CB0844}" srcOrd="4" destOrd="0" presId="urn:microsoft.com/office/officeart/2005/8/layout/cycle6"/>
    <dgm:cxn modelId="{19133176-87B8-4E03-BF48-6691BA9F2DDE}" type="presParOf" srcId="{08EB0728-CA59-4BC6-BE2E-D3C6E2AF3A52}" destId="{E247797A-D81C-434E-90B3-C34F7236DD3F}" srcOrd="5" destOrd="0" presId="urn:microsoft.com/office/officeart/2005/8/layout/cycle6"/>
    <dgm:cxn modelId="{3A9649FB-9331-47CE-8188-BCCD60B7902E}" type="presParOf" srcId="{08EB0728-CA59-4BC6-BE2E-D3C6E2AF3A52}" destId="{609D0344-DC0B-4AA1-8B7E-B25DC97F960B}" srcOrd="6" destOrd="0" presId="urn:microsoft.com/office/officeart/2005/8/layout/cycle6"/>
    <dgm:cxn modelId="{744BA2AB-03DF-4942-8AA6-C08391552914}" type="presParOf" srcId="{08EB0728-CA59-4BC6-BE2E-D3C6E2AF3A52}" destId="{4B64B57E-BC9B-4A23-BED9-0640307A88AE}" srcOrd="7" destOrd="0" presId="urn:microsoft.com/office/officeart/2005/8/layout/cycle6"/>
    <dgm:cxn modelId="{F16F3B1E-3A3A-4111-9EA7-D75031C1537E}" type="presParOf" srcId="{08EB0728-CA59-4BC6-BE2E-D3C6E2AF3A52}" destId="{9D032A79-2227-49BA-9694-7817000FFDC9}" srcOrd="8" destOrd="0" presId="urn:microsoft.com/office/officeart/2005/8/layout/cycle6"/>
    <dgm:cxn modelId="{F9918B43-11DD-433B-B9B5-E33143DA1860}" type="presParOf" srcId="{08EB0728-CA59-4BC6-BE2E-D3C6E2AF3A52}" destId="{51EB60A7-DE20-4309-A2F4-A4F7D6A5D4CE}" srcOrd="9" destOrd="0" presId="urn:microsoft.com/office/officeart/2005/8/layout/cycle6"/>
    <dgm:cxn modelId="{06706888-29BE-4184-BEA6-3AFF5B21B129}" type="presParOf" srcId="{08EB0728-CA59-4BC6-BE2E-D3C6E2AF3A52}" destId="{533D1D13-825E-4721-A062-4DCB8660B612}" srcOrd="10" destOrd="0" presId="urn:microsoft.com/office/officeart/2005/8/layout/cycle6"/>
    <dgm:cxn modelId="{53412A1A-0C21-4564-A5D3-B41B9C03DA20}" type="presParOf" srcId="{08EB0728-CA59-4BC6-BE2E-D3C6E2AF3A52}" destId="{DE5D83FE-4130-4372-BD1D-2F39C8D0EE65}" srcOrd="11" destOrd="0" presId="urn:microsoft.com/office/officeart/2005/8/layout/cycle6"/>
    <dgm:cxn modelId="{69A5C223-37A8-4DCB-B47B-AB203EFE9A8A}" type="presParOf" srcId="{08EB0728-CA59-4BC6-BE2E-D3C6E2AF3A52}" destId="{EAF62239-8E03-4768-AC0E-79CBC7A85F27}" srcOrd="12" destOrd="0" presId="urn:microsoft.com/office/officeart/2005/8/layout/cycle6"/>
    <dgm:cxn modelId="{11FBAE01-2622-426B-B626-424E7389F536}" type="presParOf" srcId="{08EB0728-CA59-4BC6-BE2E-D3C6E2AF3A52}" destId="{79783C1A-2953-406B-922E-BF0C8BC61C62}" srcOrd="13" destOrd="0" presId="urn:microsoft.com/office/officeart/2005/8/layout/cycle6"/>
    <dgm:cxn modelId="{0051163B-93E8-4D37-8D18-EF5FA67FE24D}" type="presParOf" srcId="{08EB0728-CA59-4BC6-BE2E-D3C6E2AF3A52}" destId="{E3494CF4-B727-455F-9290-826BD7576DD3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AE09547-DB42-4294-AC12-AE4F1E45C663}">
      <dsp:nvSpPr>
        <dsp:cNvPr id="0" name=""/>
        <dsp:cNvSpPr/>
      </dsp:nvSpPr>
      <dsp:spPr>
        <a:xfrm>
          <a:off x="2746650" y="-34045"/>
          <a:ext cx="3024345" cy="11055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Лидер</a:t>
          </a:r>
          <a:br>
            <a:rPr lang="ru-RU" sz="1800" kern="1200" dirty="0" smtClean="0"/>
          </a:br>
          <a:r>
            <a:rPr lang="ru-RU" sz="1800" kern="1200" dirty="0" smtClean="0"/>
            <a:t>Иванова Екатерина</a:t>
          </a:r>
          <a:endParaRPr lang="ru-RU" sz="1800" kern="1200" dirty="0"/>
        </a:p>
      </dsp:txBody>
      <dsp:txXfrm>
        <a:off x="2746650" y="-34045"/>
        <a:ext cx="3024345" cy="1105540"/>
      </dsp:txXfrm>
    </dsp:sp>
    <dsp:sp modelId="{FB63A3FF-062F-4A89-B79A-5906D62E9F54}">
      <dsp:nvSpPr>
        <dsp:cNvPr id="0" name=""/>
        <dsp:cNvSpPr/>
      </dsp:nvSpPr>
      <dsp:spPr>
        <a:xfrm>
          <a:off x="2646048" y="984150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514897" y="90236"/>
              </a:moveTo>
              <a:arcTo wR="1931434" hR="1931434" stAng="17254985" swAng="1701230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911A0D-6134-4A76-8D66-153B44DDDE9B}">
      <dsp:nvSpPr>
        <dsp:cNvPr id="0" name=""/>
        <dsp:cNvSpPr/>
      </dsp:nvSpPr>
      <dsp:spPr>
        <a:xfrm>
          <a:off x="5263775" y="1579317"/>
          <a:ext cx="2965824" cy="959090"/>
        </a:xfrm>
        <a:prstGeom prst="roundRect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Двигатель группы Бухарина Лидия</a:t>
          </a:r>
        </a:p>
      </dsp:txBody>
      <dsp:txXfrm>
        <a:off x="5263775" y="1579317"/>
        <a:ext cx="2965824" cy="959090"/>
      </dsp:txXfrm>
    </dsp:sp>
    <dsp:sp modelId="{E247797A-D81C-434E-90B3-C34F7236DD3F}">
      <dsp:nvSpPr>
        <dsp:cNvPr id="0" name=""/>
        <dsp:cNvSpPr/>
      </dsp:nvSpPr>
      <dsp:spPr>
        <a:xfrm>
          <a:off x="2997922" y="1179079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778379" y="1366430"/>
              </a:moveTo>
              <a:arcTo wR="1931434" hR="1931434" stAng="20579428" swAng="1304438"/>
            </a:path>
          </a:pathLst>
        </a:custGeom>
        <a:noFill/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9D0344-DC0B-4AA1-8B7E-B25DC97F960B}">
      <dsp:nvSpPr>
        <dsp:cNvPr id="0" name=""/>
        <dsp:cNvSpPr/>
      </dsp:nvSpPr>
      <dsp:spPr>
        <a:xfrm>
          <a:off x="5158629" y="3277221"/>
          <a:ext cx="3070970" cy="82238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Систематизатор</a:t>
          </a:r>
          <a:br>
            <a:rPr lang="ru-RU" sz="1800" kern="1200" dirty="0" smtClean="0"/>
          </a:br>
          <a:r>
            <a:rPr lang="ru-RU" sz="1800" kern="1200" dirty="0" smtClean="0"/>
            <a:t>Викторова Милена</a:t>
          </a:r>
          <a:endParaRPr lang="ru-RU" sz="1800" kern="1200" dirty="0"/>
        </a:p>
      </dsp:txBody>
      <dsp:txXfrm>
        <a:off x="5158629" y="3277221"/>
        <a:ext cx="3070970" cy="822380"/>
      </dsp:txXfrm>
    </dsp:sp>
    <dsp:sp modelId="{9D032A79-2227-49BA-9694-7817000FFDC9}">
      <dsp:nvSpPr>
        <dsp:cNvPr id="0" name=""/>
        <dsp:cNvSpPr/>
      </dsp:nvSpPr>
      <dsp:spPr>
        <a:xfrm>
          <a:off x="1691428" y="1756525"/>
          <a:ext cx="4761885" cy="4761885"/>
        </a:xfrm>
        <a:custGeom>
          <a:avLst/>
          <a:gdLst/>
          <a:ahLst/>
          <a:cxnLst/>
          <a:rect l="0" t="0" r="0" b="0"/>
          <a:pathLst>
            <a:path>
              <a:moveTo>
                <a:pt x="4761865" y="2390693"/>
              </a:moveTo>
              <a:arcTo wR="2380942" hR="2380942" stAng="21614079" swAng="10662490"/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EB60A7-DE20-4309-A2F4-A4F7D6A5D4CE}">
      <dsp:nvSpPr>
        <dsp:cNvPr id="0" name=""/>
        <dsp:cNvSpPr/>
      </dsp:nvSpPr>
      <dsp:spPr>
        <a:xfrm>
          <a:off x="0" y="3340970"/>
          <a:ext cx="2886013" cy="834364"/>
        </a:xfrm>
        <a:prstGeom prst="roundRect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Последователь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Елкина</a:t>
          </a:r>
          <a:r>
            <a:rPr lang="ru-RU" sz="1800" kern="1200" dirty="0" smtClean="0"/>
            <a:t> Ольга</a:t>
          </a:r>
          <a:endParaRPr lang="ru-RU" sz="1800" kern="1200" dirty="0"/>
        </a:p>
      </dsp:txBody>
      <dsp:txXfrm>
        <a:off x="0" y="3340970"/>
        <a:ext cx="2886013" cy="834364"/>
      </dsp:txXfrm>
    </dsp:sp>
    <dsp:sp modelId="{DE5D83FE-4130-4372-BD1D-2F39C8D0EE65}">
      <dsp:nvSpPr>
        <dsp:cNvPr id="0" name=""/>
        <dsp:cNvSpPr/>
      </dsp:nvSpPr>
      <dsp:spPr>
        <a:xfrm>
          <a:off x="1274633" y="1328996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1329" y="2003073"/>
              </a:moveTo>
              <a:arcTo wR="1931434" hR="1931434" stAng="10672460" swAng="1568144"/>
            </a:path>
          </a:pathLst>
        </a:custGeom>
        <a:noFill/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62239-8E03-4768-AC0E-79CBC7A85F27}">
      <dsp:nvSpPr>
        <dsp:cNvPr id="0" name=""/>
        <dsp:cNvSpPr/>
      </dsp:nvSpPr>
      <dsp:spPr>
        <a:xfrm>
          <a:off x="10339" y="1507316"/>
          <a:ext cx="2951150" cy="95909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Помощник  лидера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Сергеева Елизавета</a:t>
          </a:r>
          <a:endParaRPr lang="ru-RU" sz="1800" kern="1200" dirty="0"/>
        </a:p>
      </dsp:txBody>
      <dsp:txXfrm>
        <a:off x="10339" y="1507316"/>
        <a:ext cx="2951150" cy="959090"/>
      </dsp:txXfrm>
    </dsp:sp>
    <dsp:sp modelId="{E3494CF4-B727-455F-9290-826BD7576DD3}">
      <dsp:nvSpPr>
        <dsp:cNvPr id="0" name=""/>
        <dsp:cNvSpPr/>
      </dsp:nvSpPr>
      <dsp:spPr>
        <a:xfrm>
          <a:off x="1748874" y="1014556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649722" y="486562"/>
              </a:moveTo>
              <a:arcTo wR="1931434" hR="1931434" stAng="13705470" swAng="1641142"/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3874" y="1268760"/>
            <a:ext cx="2298935" cy="17242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900608" y="-13473"/>
            <a:ext cx="10620672" cy="1470025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</a:rPr>
              <a:t>Муниципальное бюджетное общеобразовательное  учреждение </a:t>
            </a:r>
            <a:br>
              <a:rPr lang="ru-RU" sz="240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</a:rPr>
              <a:t>«Средняя общеобразовательная школа № 11»</a:t>
            </a:r>
            <a:endParaRPr lang="ru-RU" sz="24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6726" y="1604611"/>
            <a:ext cx="8927976" cy="17526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92D050"/>
                </a:solidFill>
              </a:rPr>
              <a:t>       </a:t>
            </a:r>
            <a:endParaRPr lang="ru-RU" sz="5400" b="1" dirty="0">
              <a:solidFill>
                <a:srgbClr val="92D050"/>
              </a:solidFill>
              <a:latin typeface="a_StamperCmUp" panose="04040905090802020404" pitchFamily="8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2966058"/>
            <a:ext cx="677571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  <a:latin typeface="a_StamperCmUp" panose="04040905090802020404" pitchFamily="82" charset="-52"/>
              </a:rPr>
              <a:t>Школьный совет</a:t>
            </a:r>
            <a:br>
              <a:rPr lang="ru-RU" sz="6600" b="1" dirty="0" smtClean="0">
                <a:solidFill>
                  <a:srgbClr val="00B050"/>
                </a:solidFill>
                <a:latin typeface="a_StamperCmUp" panose="04040905090802020404" pitchFamily="82" charset="-52"/>
              </a:rPr>
            </a:br>
            <a:r>
              <a:rPr lang="ru-RU" sz="6600" b="1" dirty="0" smtClean="0">
                <a:solidFill>
                  <a:srgbClr val="00B050"/>
                </a:solidFill>
                <a:latin typeface="a_StamperCmUp" panose="04040905090802020404" pitchFamily="82" charset="-52"/>
              </a:rPr>
              <a:t>    учащихся</a:t>
            </a:r>
            <a:endParaRPr lang="ru-RU" sz="6600" b="1" dirty="0">
              <a:solidFill>
                <a:srgbClr val="00B050"/>
              </a:solidFill>
              <a:latin typeface="a_StamperCmUp" panose="04040905090802020404" pitchFamily="8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5661248"/>
            <a:ext cx="8820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конкурс «Лучшая организация Школьного совета Учащихся»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129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0469" y="1412776"/>
            <a:ext cx="612068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C99FF"/>
                </a:solidFill>
                <a:latin typeface="a_StamperCmUp" panose="04040905090802020404" pitchFamily="82" charset="-52"/>
              </a:rPr>
              <a:t>Комитет спорта</a:t>
            </a:r>
            <a:endParaRPr lang="ru-RU" b="1" i="1" dirty="0">
              <a:solidFill>
                <a:srgbClr val="CC99FF"/>
              </a:solidFill>
              <a:latin typeface="a_StamperCmUp" panose="04040905090802020404" pitchFamily="8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285728"/>
            <a:ext cx="1867434" cy="2500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-20181208-WA0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5874" y="214290"/>
            <a:ext cx="1982405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MG-20170602-WA00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64" y="4929198"/>
            <a:ext cx="2285984" cy="1714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G-20171020-WA003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4929198"/>
            <a:ext cx="2286016" cy="1714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-20170530-WA00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57356" y="3000372"/>
            <a:ext cx="2218996" cy="1643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IMG_20180303_12224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43504" y="3000372"/>
            <a:ext cx="2190765" cy="1643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IMG_20180518_13092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00760" y="4857760"/>
            <a:ext cx="2357422" cy="17680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6387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_StamperCmUp" panose="04040905090802020404" pitchFamily="82" charset="-52"/>
              </a:rPr>
              <a:t>Комитет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_StamperCmUp" panose="04040905090802020404" pitchFamily="82" charset="-52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_StamperCmUp" panose="04040905090802020404" pitchFamily="82" charset="-52"/>
              </a:rPr>
              <a:t>информации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a_StamperCmUp" panose="04040905090802020404" pitchFamily="8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0760" y="571480"/>
            <a:ext cx="2952771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-20171117-WA00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42918"/>
            <a:ext cx="2881332" cy="21609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-20171116-WA00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3214686"/>
            <a:ext cx="2250279" cy="30003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MG-20171125-WA00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44" y="3786190"/>
            <a:ext cx="2762269" cy="2071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MG-20171118-WA00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00760" y="3786190"/>
            <a:ext cx="2762237" cy="20716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7539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6430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33CC"/>
                </a:solidFill>
                <a:latin typeface="a_StamperCmUp" panose="04040905090802020404" pitchFamily="82" charset="-52"/>
              </a:rPr>
              <a:t>Комитет по защите</a:t>
            </a:r>
            <a:br>
              <a:rPr lang="ru-RU" b="1" dirty="0" smtClean="0">
                <a:solidFill>
                  <a:srgbClr val="FF33CC"/>
                </a:solidFill>
                <a:latin typeface="a_StamperCmUp" panose="04040905090802020404" pitchFamily="82" charset="-52"/>
              </a:rPr>
            </a:br>
            <a:r>
              <a:rPr lang="ru-RU" b="1" dirty="0" smtClean="0">
                <a:solidFill>
                  <a:srgbClr val="FF33CC"/>
                </a:solidFill>
                <a:latin typeface="a_StamperCmUp" panose="04040905090802020404" pitchFamily="82" charset="-52"/>
              </a:rPr>
              <a:t>прав подростка</a:t>
            </a:r>
            <a:endParaRPr lang="ru-RU" b="1" dirty="0">
              <a:solidFill>
                <a:srgbClr val="FF33CC"/>
              </a:solidFill>
              <a:latin typeface="a_StamperCmUp" panose="04040905090802020404" pitchFamily="82" charset="-52"/>
            </a:endParaRPr>
          </a:p>
        </p:txBody>
      </p:sp>
      <p:pic>
        <p:nvPicPr>
          <p:cNvPr id="5" name="Рисунок 4" descr="IMG_20180213_1145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16" y="357166"/>
            <a:ext cx="1875230" cy="25003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МБОУ _СОШ № 11_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85728"/>
            <a:ext cx="2500330" cy="2500330"/>
          </a:xfrm>
          <a:prstGeom prst="rect">
            <a:avLst/>
          </a:prstGeom>
        </p:spPr>
      </p:pic>
      <p:pic>
        <p:nvPicPr>
          <p:cNvPr id="9" name="Рисунок 8" descr="IMG-20181204-WA00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929066"/>
            <a:ext cx="2667018" cy="2000264"/>
          </a:xfrm>
          <a:prstGeom prst="round2DiagRect">
            <a:avLst>
              <a:gd name="adj1" fmla="val 16667"/>
              <a:gd name="adj2" fmla="val 25882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G-20180509-WA00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1802" y="3929066"/>
            <a:ext cx="2667019" cy="2000264"/>
          </a:xfrm>
          <a:prstGeom prst="round2DiagRect">
            <a:avLst>
              <a:gd name="adj1" fmla="val 16667"/>
              <a:gd name="adj2" fmla="val 1133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-20180221-WA002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43636" y="3893322"/>
            <a:ext cx="2643206" cy="1982405"/>
          </a:xfrm>
          <a:prstGeom prst="round2DiagRect">
            <a:avLst>
              <a:gd name="adj1" fmla="val 16667"/>
              <a:gd name="adj2" fmla="val 1930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829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_StamperCmUp" panose="04040905090802020404" pitchFamily="82" charset="-52"/>
              </a:rPr>
              <a:t>Что о нас говорят…</a:t>
            </a:r>
            <a:endParaRPr lang="ru-RU" b="1" dirty="0">
              <a:solidFill>
                <a:srgbClr val="00B050"/>
              </a:solidFill>
              <a:latin typeface="a_StamperCmUp" panose="04040905090802020404" pitchFamily="82" charset="-52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51112"/>
            <a:ext cx="2640293" cy="47525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1628800"/>
            <a:ext cx="2880320" cy="46805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7666" y="1628800"/>
            <a:ext cx="291253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7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669537"/>
            <a:ext cx="4004249" cy="5505450"/>
          </a:xfrm>
        </p:spPr>
      </p:pic>
    </p:spTree>
    <p:extLst>
      <p:ext uri="{BB962C8B-B14F-4D97-AF65-F5344CB8AC3E}">
        <p14:creationId xmlns:p14="http://schemas.microsoft.com/office/powerpoint/2010/main" xmlns="" val="105795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229600" cy="1368152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СПИКЕРОМ ШКОЛЫ ЯВЛЯЕТСЯ </a:t>
            </a:r>
            <a:b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Екатерина </a:t>
            </a:r>
            <a:r>
              <a:rPr lang="ru-RU" sz="36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вгеньевна</a:t>
            </a:r>
            <a:endParaRPr lang="ru-RU" sz="36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1484784"/>
            <a:ext cx="2952328" cy="43141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1971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 ШКОЛЫ</a:t>
            </a:r>
            <a:b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Сергеева Елизавет Сергеевна</a:t>
            </a: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9235" y="1600200"/>
            <a:ext cx="2985529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30521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_StamperCmUp" panose="04040905090802020404" pitchFamily="82" charset="-52"/>
              </a:rPr>
              <a:t>Пирамида  лидерства</a:t>
            </a:r>
            <a:endParaRPr lang="ru-RU" b="1" dirty="0">
              <a:solidFill>
                <a:srgbClr val="00B050"/>
              </a:solidFill>
              <a:latin typeface="a_StamperCmUp" panose="04040905090802020404" pitchFamily="82" charset="-52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6928802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20798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026884"/>
            <a:ext cx="8856984" cy="576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12597" y="214290"/>
            <a:ext cx="7131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  <a:latin typeface="a_StamperCmUp" panose="04040905090802020404" pitchFamily="82" charset="-52"/>
                <a:cs typeface="Times New Roman" panose="02020603050405020304" pitchFamily="18" charset="0"/>
              </a:rPr>
              <a:t>Структура  Школьного  Совета   Учащихся</a:t>
            </a:r>
            <a:endParaRPr lang="ru-RU" sz="3200" b="1" i="1" dirty="0">
              <a:solidFill>
                <a:srgbClr val="00B050"/>
              </a:solidFill>
              <a:latin typeface="a_StamperCmUp" panose="04040905090802020404" pitchFamily="82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63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057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_StamperCmUp" panose="04040905090802020404" pitchFamily="82" charset="-52"/>
              </a:rPr>
              <a:t>Наши достижения…</a:t>
            </a:r>
            <a:endParaRPr lang="ru-RU" b="1" dirty="0">
              <a:solidFill>
                <a:srgbClr val="00B050"/>
              </a:solidFill>
              <a:latin typeface="a_StamperCmUp" panose="04040905090802020404" pitchFamily="82" charset="-52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309" y="2348880"/>
            <a:ext cx="3084173" cy="4104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8872" y="1502539"/>
            <a:ext cx="3024335" cy="42312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3207" y="1124744"/>
            <a:ext cx="3059069" cy="42083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413095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pic>
        <p:nvPicPr>
          <p:cNvPr id="5" name="Рисунок 4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785794"/>
            <a:ext cx="2817778" cy="400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 descr="сканирование00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785794"/>
            <a:ext cx="2917907" cy="40194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87680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66FF"/>
                </a:solidFill>
                <a:latin typeface="a_StamperCmUp" panose="04040905090802020404" pitchFamily="82" charset="-52"/>
              </a:rPr>
              <a:t>Комитет образования</a:t>
            </a:r>
            <a:endParaRPr lang="ru-RU" b="1" i="1" dirty="0">
              <a:solidFill>
                <a:srgbClr val="FF66FF"/>
              </a:solidFill>
              <a:latin typeface="a_StamperCmUp" panose="04040905090802020404" pitchFamily="8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0364" y="1285860"/>
            <a:ext cx="2845517" cy="21097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-20181023-WA00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43702" y="3571876"/>
            <a:ext cx="2035983" cy="2714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-20181031-WA00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3714752"/>
            <a:ext cx="1982405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MG-20181103-WA00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7554" y="3643313"/>
            <a:ext cx="1964545" cy="26193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9365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1191" y="-13474"/>
            <a:ext cx="9144000" cy="68714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26876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92D050"/>
                </a:solidFill>
                <a:latin typeface="a_StamperCmUp" panose="04040905090802020404" pitchFamily="82" charset="-52"/>
              </a:rPr>
              <a:t>Комитет  культуры</a:t>
            </a:r>
            <a:endParaRPr lang="ru-RU" b="1" dirty="0">
              <a:solidFill>
                <a:srgbClr val="92D050"/>
              </a:solidFill>
              <a:latin typeface="a_StamperCmUp" panose="04040905090802020404" pitchFamily="8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642918"/>
            <a:ext cx="2295768" cy="3096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-20181016-WA0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2214554"/>
            <a:ext cx="2285984" cy="1714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MG-20181016-WA00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429132"/>
            <a:ext cx="2571767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MG-20181016-WA00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7884" y="2143116"/>
            <a:ext cx="2357422" cy="17680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IMG-20181022-WA00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00364" y="4357694"/>
            <a:ext cx="2713075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G-20181029-WA000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00760" y="4286256"/>
            <a:ext cx="2571736" cy="19288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524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58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бюджетное общеобразовательное  учреждение  «Средняя общеобразовательная школа № 11»</vt:lpstr>
      <vt:lpstr>СПИКЕРОМ ШКОЛЫ ЯВЛЯЕТСЯ  Иванова Екатерина Евгеньевна</vt:lpstr>
      <vt:lpstr>ДЕПУТАТ ШКОЛЫ Сергеева Елизавет Сергеевна</vt:lpstr>
      <vt:lpstr>Пирамида  лидерства</vt:lpstr>
      <vt:lpstr>Слайд 5</vt:lpstr>
      <vt:lpstr>Наши достижения…</vt:lpstr>
      <vt:lpstr>Слайд 7</vt:lpstr>
      <vt:lpstr>Комитет образования</vt:lpstr>
      <vt:lpstr>Комитет  культуры</vt:lpstr>
      <vt:lpstr>Комитет спорта</vt:lpstr>
      <vt:lpstr>Комитет информации</vt:lpstr>
      <vt:lpstr>Комитет по защите прав подростка</vt:lpstr>
      <vt:lpstr>Что о нас говорят…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Лучшая организация  Школьного совета учащихся</dc:title>
  <dc:creator>Мунтян Елена</dc:creator>
  <cp:lastModifiedBy>Татьянка</cp:lastModifiedBy>
  <cp:revision>13</cp:revision>
  <dcterms:created xsi:type="dcterms:W3CDTF">2018-12-14T09:11:31Z</dcterms:created>
  <dcterms:modified xsi:type="dcterms:W3CDTF">2019-01-08T19:28:44Z</dcterms:modified>
</cp:coreProperties>
</file>