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82" d="100"/>
          <a:sy n="82" d="100"/>
        </p:scale>
        <p:origin x="-90" y="-6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82142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97381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2707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81303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6299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8827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49962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68525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806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2916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807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1369F4-D14E-47C0-B427-89FC1E01C5E5}" type="datetimeFigureOut">
              <a:rPr lang="ru-RU" smtClean="0"/>
              <a:t>20.12.2021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1473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tukay.tatarstan.ru/file/tukay/Image/29_1046593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9029" y="80895"/>
            <a:ext cx="1826252" cy="15129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/>
          <p:nvPr/>
        </p:nvPicPr>
        <p:blipFill rotWithShape="1">
          <a:blip r:embed="rId3"/>
          <a:srcRect l="282" t="-1502" r="91497" b="1502"/>
          <a:stretch/>
        </p:blipFill>
        <p:spPr>
          <a:xfrm>
            <a:off x="222069" y="0"/>
            <a:ext cx="576421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134010" y="241880"/>
            <a:ext cx="2543415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МБОУ «СОШ №10»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743202" y="611211"/>
            <a:ext cx="6308202" cy="75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Методическая декада «Аспекты взаимосвязи урочной и внеурочной работы»</a:t>
            </a:r>
            <a:endParaRPr lang="ru-RU" sz="2000" b="1" dirty="0">
              <a:solidFill>
                <a:srgbClr val="FF0000"/>
              </a:solidFill>
              <a:ea typeface="Calibri"/>
              <a:cs typeface="Times New Roman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694" y="250786"/>
            <a:ext cx="1511300" cy="1511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Rectangle 17"/>
          <p:cNvSpPr>
            <a:spLocks noChangeArrowheads="1"/>
          </p:cNvSpPr>
          <p:nvPr/>
        </p:nvSpPr>
        <p:spPr bwMode="auto">
          <a:xfrm>
            <a:off x="4398380" y="0"/>
            <a:ext cx="779362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Rectangle 18"/>
          <p:cNvSpPr>
            <a:spLocks noChangeArrowheads="1"/>
          </p:cNvSpPr>
          <p:nvPr/>
        </p:nvSpPr>
        <p:spPr bwMode="auto">
          <a:xfrm>
            <a:off x="0" y="76771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38525" algn="l"/>
              </a:tabLst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ectangle 19"/>
          <p:cNvSpPr>
            <a:spLocks noChangeArrowheads="1"/>
          </p:cNvSpPr>
          <p:nvPr/>
        </p:nvSpPr>
        <p:spPr bwMode="auto">
          <a:xfrm>
            <a:off x="0" y="145637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38525" algn="l"/>
              </a:tabLst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ctangle 20"/>
          <p:cNvSpPr>
            <a:spLocks noChangeArrowheads="1"/>
          </p:cNvSpPr>
          <p:nvPr/>
        </p:nvSpPr>
        <p:spPr bwMode="auto">
          <a:xfrm>
            <a:off x="0" y="223742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38525" algn="l"/>
              </a:tabLst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Рисунок 10" descr="C:\Users\School_10\Desktop\энже\IMG-20211219-WA0012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23" r="27841" b="32411"/>
          <a:stretch/>
        </p:blipFill>
        <p:spPr bwMode="auto">
          <a:xfrm>
            <a:off x="2328162" y="4028593"/>
            <a:ext cx="2585720" cy="21513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Рисунок 11" descr="C:\Users\School_10\Desktop\энже\IMG-20211219-WA0021.jp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40" t="26770" r="18535" b="16171"/>
          <a:stretch/>
        </p:blipFill>
        <p:spPr bwMode="auto">
          <a:xfrm>
            <a:off x="4398380" y="1762086"/>
            <a:ext cx="3193745" cy="18661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Рисунок 12" descr="C:\Users\School_10\Desktop\энже\IMG-20211219-WA0014.jpg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715" b="34149"/>
          <a:stretch/>
        </p:blipFill>
        <p:spPr bwMode="auto">
          <a:xfrm>
            <a:off x="1459323" y="1965247"/>
            <a:ext cx="1737677" cy="19110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Рисунок 13" descr="C:\Users\School_10\Desktop\энже\IMG-20211219-WA0036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1403" y="1762086"/>
            <a:ext cx="1646913" cy="22345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Рисунок 18" descr="C:\Users\School_10\Desktop\энже\IMG-20211219-WA0032.jp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1043" y="4000054"/>
            <a:ext cx="3107644" cy="21421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Rectangle 6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7"/>
          <p:cNvSpPr>
            <a:spLocks noChangeArrowheads="1"/>
          </p:cNvSpPr>
          <p:nvPr/>
        </p:nvSpPr>
        <p:spPr bwMode="auto">
          <a:xfrm>
            <a:off x="0" y="144875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5065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</TotalTime>
  <Words>16</Words>
  <Application>Microsoft Office PowerPoint</Application>
  <PresentationFormat>Произвольный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SCHOOL10-`10</cp:lastModifiedBy>
  <cp:revision>57</cp:revision>
  <dcterms:created xsi:type="dcterms:W3CDTF">2021-02-02T07:45:57Z</dcterms:created>
  <dcterms:modified xsi:type="dcterms:W3CDTF">2021-12-20T05:57:24Z</dcterms:modified>
</cp:coreProperties>
</file>