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>
        <p15:guide id="1" orient="horz" pos="2160">
          <p15:clr>
            <a:srgbClr val="A4A3A4"/>
          </p15:clr>
        </p15:guide>
        <p15:guide id="2" pos="384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>
        <p:scale>
          <a:sx n="82" d="100"/>
          <a:sy n="82" d="100"/>
        </p:scale>
        <p:origin x="-90" y="-678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9821423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1973818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3270715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5881303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96629990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6882799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5499624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5259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980669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92916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580786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1369F4-D14E-47C0-B427-89FC1E01C5E5}" type="datetimeFigureOut">
              <a:rPr lang="ru-RU" smtClean="0"/>
              <a:t>18.11.2021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49981C-B7B0-45A1-938C-658EC3D3928C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6147341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8" Type="http://schemas.openxmlformats.org/officeDocument/2006/relationships/image" Target="../media/image7.png"/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Relationship Id="rId9" Type="http://schemas.openxmlformats.org/officeDocument/2006/relationships/image" Target="../media/image8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Рисунок 3" descr="https://tukay.tatarstan.ru/file/tukay/Image/29_1046593.jpg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89029" y="80895"/>
            <a:ext cx="1826252" cy="151293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/>
          <p:cNvPicPr/>
          <p:nvPr/>
        </p:nvPicPr>
        <p:blipFill rotWithShape="1">
          <a:blip r:embed="rId3"/>
          <a:srcRect l="282" t="-1502" r="91497" b="1502"/>
          <a:stretch/>
        </p:blipFill>
        <p:spPr>
          <a:xfrm>
            <a:off x="222069" y="0"/>
            <a:ext cx="576421" cy="6858000"/>
          </a:xfrm>
          <a:prstGeom prst="rect">
            <a:avLst/>
          </a:prstGeom>
        </p:spPr>
      </p:pic>
      <p:sp>
        <p:nvSpPr>
          <p:cNvPr id="6" name="Прямоугольник 5"/>
          <p:cNvSpPr/>
          <p:nvPr/>
        </p:nvSpPr>
        <p:spPr>
          <a:xfrm>
            <a:off x="4134010" y="241880"/>
            <a:ext cx="2543415" cy="369332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ru-RU" b="1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МБОУ «СОШ №10»</a:t>
            </a:r>
          </a:p>
        </p:txBody>
      </p:sp>
      <p:sp>
        <p:nvSpPr>
          <p:cNvPr id="8" name="Прямоугольник 7"/>
          <p:cNvSpPr/>
          <p:nvPr/>
        </p:nvSpPr>
        <p:spPr>
          <a:xfrm>
            <a:off x="2997843" y="611211"/>
            <a:ext cx="6898511" cy="7509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lnSpc>
                <a:spcPct val="107000"/>
              </a:lnSpc>
              <a:spcAft>
                <a:spcPts val="800"/>
              </a:spcAft>
              <a:tabLst>
                <a:tab pos="3438525" algn="l"/>
              </a:tabLst>
            </a:pP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Книжные выставки, обзоры литературы “И </a:t>
            </a:r>
            <a:r>
              <a:rPr lang="ru-RU" sz="2000" b="1" dirty="0" err="1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туган</a:t>
            </a:r>
            <a:r>
              <a:rPr lang="ru-RU" sz="2000" b="1" dirty="0">
                <a:solidFill>
                  <a:srgbClr val="FF0000"/>
                </a:solidFill>
                <a:latin typeface="Times New Roman"/>
                <a:ea typeface="Calibri"/>
                <a:cs typeface="Times New Roman"/>
              </a:rPr>
              <a:t> тел...”, «Мой родной язык – народной мудрости родник» </a:t>
            </a:r>
            <a:endParaRPr lang="ru-RU" sz="2000" b="1" dirty="0">
              <a:solidFill>
                <a:srgbClr val="FF0000"/>
              </a:solidFill>
              <a:ea typeface="Calibri"/>
              <a:cs typeface="Times New Roman"/>
            </a:endParaRPr>
          </a:p>
        </p:txBody>
      </p:sp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83694" y="250786"/>
            <a:ext cx="1511300" cy="15113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15" name="Rectangle 17"/>
          <p:cNvSpPr>
            <a:spLocks noChangeArrowheads="1"/>
          </p:cNvSpPr>
          <p:nvPr/>
        </p:nvSpPr>
        <p:spPr bwMode="auto">
          <a:xfrm>
            <a:off x="4398380" y="0"/>
            <a:ext cx="779362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ru-RU"/>
          </a:p>
        </p:txBody>
      </p:sp>
      <p:sp>
        <p:nvSpPr>
          <p:cNvPr id="16" name="Rectangle 18"/>
          <p:cNvSpPr>
            <a:spLocks noChangeArrowheads="1"/>
          </p:cNvSpPr>
          <p:nvPr/>
        </p:nvSpPr>
        <p:spPr bwMode="auto">
          <a:xfrm>
            <a:off x="0" y="767715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7" name="Rectangle 19"/>
          <p:cNvSpPr>
            <a:spLocks noChangeArrowheads="1"/>
          </p:cNvSpPr>
          <p:nvPr/>
        </p:nvSpPr>
        <p:spPr bwMode="auto">
          <a:xfrm>
            <a:off x="0" y="145637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18" name="Rectangle 20"/>
          <p:cNvSpPr>
            <a:spLocks noChangeArrowheads="1"/>
          </p:cNvSpPr>
          <p:nvPr/>
        </p:nvSpPr>
        <p:spPr bwMode="auto">
          <a:xfrm>
            <a:off x="0" y="22374225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>
            <a:lvl1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1pPr>
            <a:lvl2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2pPr>
            <a:lvl3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3pPr>
            <a:lvl4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4pPr>
            <a:lvl5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5pPr>
            <a:lvl6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6pPr>
            <a:lvl7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7pPr>
            <a:lvl8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8pPr>
            <a:lvl9pPr fontAlgn="base">
              <a:spcBef>
                <a:spcPct val="0"/>
              </a:spcBef>
              <a:spcAft>
                <a:spcPct val="0"/>
              </a:spcAft>
              <a:tabLst>
                <a:tab pos="3438525" algn="l"/>
              </a:tabLst>
              <a:defRPr>
                <a:solidFill>
                  <a:schemeClr val="tx1"/>
                </a:solidFill>
                <a:latin typeface="Arial" pitchFamily="34" charset="0"/>
                <a:cs typeface="Arial" pitchFamily="34" charset="0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>
                <a:tab pos="3438525" algn="l"/>
              </a:tabLst>
            </a:pPr>
            <a:endParaRPr kumimoji="0" lang="ru-RU" altLang="ru-RU" sz="1800" b="0" i="0" u="none" strike="noStrike" cap="none" normalizeH="0" baseline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98490" y="1762086"/>
            <a:ext cx="3817004" cy="243909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" name="Picture 3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98381" y="2071474"/>
            <a:ext cx="3379256" cy="4259416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77637" y="1694617"/>
            <a:ext cx="3218312" cy="257935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29" name="Picture 5"/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6615" y="3944518"/>
            <a:ext cx="3228929" cy="258046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1030" name="Picture 6"/>
          <p:cNvPicPr>
            <a:picLocks noChangeAspect="1" noChangeArrowheads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61947" y="3938168"/>
            <a:ext cx="3240208" cy="258681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75065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187</TotalTime>
  <Words>25</Words>
  <Application>Microsoft Office PowerPoint</Application>
  <PresentationFormat>Произвольный</PresentationFormat>
  <Paragraphs>2</Paragraphs>
  <Slides>1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</vt:i4>
      </vt:variant>
    </vt:vector>
  </HeadingPairs>
  <TitlesOfParts>
    <vt:vector size="2" baseType="lpstr">
      <vt:lpstr>Тема Office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 Windows</dc:creator>
  <cp:lastModifiedBy>SCHOOL10-`10</cp:lastModifiedBy>
  <cp:revision>55</cp:revision>
  <dcterms:created xsi:type="dcterms:W3CDTF">2021-02-02T07:45:57Z</dcterms:created>
  <dcterms:modified xsi:type="dcterms:W3CDTF">2021-11-18T12:36:52Z</dcterms:modified>
</cp:coreProperties>
</file>