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2" d="100"/>
          <a:sy n="82" d="100"/>
        </p:scale>
        <p:origin x="-90" y="-6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70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tukay.tatarstan.ru/file/tukay/Image/29_104659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029" y="80895"/>
            <a:ext cx="1826252" cy="1512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82" t="-1502" r="91497" b="1502"/>
          <a:stretch/>
        </p:blipFill>
        <p:spPr>
          <a:xfrm>
            <a:off x="222069" y="0"/>
            <a:ext cx="576421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34010" y="241880"/>
            <a:ext cx="2543415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МБОУ «СОШ №10»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97843" y="611211"/>
            <a:ext cx="6898511" cy="853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tabLst>
                <a:tab pos="3438525" algn="l"/>
              </a:tabLs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Встреча с писателем-краеведом, поэтом, переводчиком </a:t>
            </a:r>
            <a:endParaRPr lang="ru-RU" sz="2000" b="1" dirty="0" smtClean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lvl="0" algn="ctr">
              <a:lnSpc>
                <a:spcPct val="107000"/>
              </a:lnSpc>
              <a:spcAft>
                <a:spcPts val="800"/>
              </a:spcAft>
              <a:tabLst>
                <a:tab pos="3438525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Мансуром 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Сафиным</a:t>
            </a:r>
            <a:endParaRPr lang="ru-RU" sz="2000" b="1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94" y="250786"/>
            <a:ext cx="151130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4398380" y="0"/>
            <a:ext cx="779362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0" y="7677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0" y="14563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0" y="22374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640" y="1735816"/>
            <a:ext cx="2592707" cy="2592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456" y="3675242"/>
            <a:ext cx="4280785" cy="3449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160" y="1593825"/>
            <a:ext cx="2781165" cy="2781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456" y="1340840"/>
            <a:ext cx="4097338" cy="25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Рисунок 18" descr="C:\Users\SCHOOL10-`10\Desktop\встреча с М.САФИН\IMG-20211019-WA0004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660" y="4219604"/>
            <a:ext cx="2969394" cy="2268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 descr="C:\Users\SCHOOL10-`10\Desktop\встреча с М.САФИН\IMG-20211019-WA0020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0921" y="4249954"/>
            <a:ext cx="2781166" cy="2299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506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15</Words>
  <Application>Microsoft Office PowerPoint</Application>
  <PresentationFormat>Произвольный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SCHOOL10-`10</cp:lastModifiedBy>
  <cp:revision>53</cp:revision>
  <dcterms:created xsi:type="dcterms:W3CDTF">2021-02-02T07:45:57Z</dcterms:created>
  <dcterms:modified xsi:type="dcterms:W3CDTF">2021-10-19T13:18:59Z</dcterms:modified>
</cp:coreProperties>
</file>