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07" autoAdjust="0"/>
  </p:normalViewPr>
  <p:slideViewPr>
    <p:cSldViewPr>
      <p:cViewPr>
        <p:scale>
          <a:sx n="58" d="100"/>
          <a:sy n="58" d="100"/>
        </p:scale>
        <p:origin x="-1716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3CB3FB0-5556-44A9-B212-D8408A949452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876AC84-0DCC-46D5-BE29-9EB53A67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B3FB0-5556-44A9-B212-D8408A949452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6AC84-0DCC-46D5-BE29-9EB53A67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B3FB0-5556-44A9-B212-D8408A949452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6AC84-0DCC-46D5-BE29-9EB53A67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B3FB0-5556-44A9-B212-D8408A949452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6AC84-0DCC-46D5-BE29-9EB53A67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B3FB0-5556-44A9-B212-D8408A949452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6AC84-0DCC-46D5-BE29-9EB53A67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B3FB0-5556-44A9-B212-D8408A949452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6AC84-0DCC-46D5-BE29-9EB53A67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3CB3FB0-5556-44A9-B212-D8408A949452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876AC84-0DCC-46D5-BE29-9EB53A67758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3CB3FB0-5556-44A9-B212-D8408A949452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876AC84-0DCC-46D5-BE29-9EB53A67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B3FB0-5556-44A9-B212-D8408A949452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6AC84-0DCC-46D5-BE29-9EB53A67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B3FB0-5556-44A9-B212-D8408A949452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6AC84-0DCC-46D5-BE29-9EB53A67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B3FB0-5556-44A9-B212-D8408A949452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6AC84-0DCC-46D5-BE29-9EB53A67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3CB3FB0-5556-44A9-B212-D8408A949452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876AC84-0DCC-46D5-BE29-9EB53A67758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b="1" dirty="0" err="1" smtClean="0"/>
              <a:t>Галиева</a:t>
            </a:r>
            <a:r>
              <a:rPr lang="ru-RU" sz="6000" b="1" dirty="0" smtClean="0"/>
              <a:t> </a:t>
            </a:r>
            <a:r>
              <a:rPr lang="ru-RU" sz="6000" b="1" dirty="0" err="1" smtClean="0"/>
              <a:t>Флизя</a:t>
            </a:r>
            <a:r>
              <a:rPr lang="ru-RU" sz="6000" b="1" dirty="0" smtClean="0"/>
              <a:t> </a:t>
            </a:r>
            <a:r>
              <a:rPr lang="ru-RU" sz="6000" b="1" dirty="0" err="1" smtClean="0"/>
              <a:t>Мухаметшиновна</a:t>
            </a:r>
            <a:endParaRPr lang="ru-RU" sz="6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071942"/>
            <a:ext cx="6400800" cy="1857388"/>
          </a:xfrm>
        </p:spPr>
        <p:txBody>
          <a:bodyPr>
            <a:normAutofit fontScale="25000" lnSpcReduction="20000"/>
          </a:bodyPr>
          <a:lstStyle/>
          <a:p>
            <a:r>
              <a:rPr lang="ru-RU" sz="13500" b="1" dirty="0" smtClean="0"/>
              <a:t>Учитель технологии </a:t>
            </a:r>
            <a:r>
              <a:rPr lang="ru-RU" sz="13500" b="1" dirty="0" err="1" smtClean="0"/>
              <a:t>высшой</a:t>
            </a:r>
            <a:r>
              <a:rPr lang="ru-RU" sz="13500" b="1" dirty="0" smtClean="0"/>
              <a:t> квалификационной категории МБОУ»СОШ №7» г. Набережные Челны 2021год</a:t>
            </a: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Последовательность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Третий </a:t>
            </a:r>
            <a:r>
              <a:rPr lang="ru-RU" dirty="0" err="1" smtClean="0"/>
              <a:t>слой-яйца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Четвертый слой-рис с изюмом</a:t>
            </a:r>
            <a:endParaRPr lang="ru-RU" dirty="0"/>
          </a:p>
        </p:txBody>
      </p:sp>
      <p:pic>
        <p:nvPicPr>
          <p:cNvPr id="4098" name="Picture 2" descr="C:\Users\Флизя\Documents\Татарская кухня губадия\Пирог Губадия\DSCN0594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1895" y="3136380"/>
            <a:ext cx="4039985" cy="3029989"/>
          </a:xfrm>
          <a:prstGeom prst="rect">
            <a:avLst/>
          </a:prstGeom>
          <a:noFill/>
        </p:spPr>
      </p:pic>
      <p:pic>
        <p:nvPicPr>
          <p:cNvPr id="4099" name="Picture 3" descr="C:\Users\Флизя\Documents\Татарская кухня губадия\Пирог Губадия\DSCN059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18945" y="3136380"/>
            <a:ext cx="4039985" cy="302998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Последовательность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Сливочное масло – можно растопленном виде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Другим слоем теста - закрыть</a:t>
            </a:r>
            <a:endParaRPr lang="ru-RU" dirty="0"/>
          </a:p>
        </p:txBody>
      </p:sp>
      <p:pic>
        <p:nvPicPr>
          <p:cNvPr id="5122" name="Picture 2" descr="C:\Users\Флизя\Documents\Татарская кухня губадия\Пирог Губадия\DSCN0596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1895" y="3136380"/>
            <a:ext cx="4039985" cy="3029989"/>
          </a:xfrm>
          <a:prstGeom prst="rect">
            <a:avLst/>
          </a:prstGeom>
          <a:noFill/>
        </p:spPr>
      </p:pic>
      <p:pic>
        <p:nvPicPr>
          <p:cNvPr id="5123" name="Picture 3" descr="C:\Users\Флизя\Documents\Татарская кухня губадия\Пирог Губадия\DSCN0600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18945" y="3136380"/>
            <a:ext cx="4039985" cy="302998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714356"/>
            <a:ext cx="8382000" cy="1000132"/>
          </a:xfrm>
        </p:spPr>
        <p:txBody>
          <a:bodyPr/>
          <a:lstStyle/>
          <a:p>
            <a:r>
              <a:rPr lang="ru-RU" b="1" dirty="0" smtClean="0"/>
              <a:t>Последовательность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893755"/>
          </a:xfrm>
        </p:spPr>
        <p:txBody>
          <a:bodyPr>
            <a:noAutofit/>
          </a:bodyPr>
          <a:lstStyle/>
          <a:p>
            <a:r>
              <a:rPr lang="ru-RU" dirty="0" smtClean="0"/>
              <a:t>Красиво оформить соединение, проколоть сверху тесто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Сделать крошку</a:t>
            </a:r>
            <a:endParaRPr lang="ru-RU" dirty="0"/>
          </a:p>
        </p:txBody>
      </p:sp>
      <p:pic>
        <p:nvPicPr>
          <p:cNvPr id="6146" name="Picture 2" descr="C:\Users\Флизя\Documents\Татарская кухня губадия\Пирог Губадия\DSCN060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1895" y="3136380"/>
            <a:ext cx="4039985" cy="3029989"/>
          </a:xfrm>
          <a:prstGeom prst="rect">
            <a:avLst/>
          </a:prstGeom>
          <a:noFill/>
        </p:spPr>
      </p:pic>
      <p:pic>
        <p:nvPicPr>
          <p:cNvPr id="6147" name="Picture 3" descr="C:\Users\Флизя\Documents\Татарская кухня губадия\Пирог Губадия\DSCN060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18945" y="3136380"/>
            <a:ext cx="4039985" cy="302998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Последовательность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Готовая крошка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Посыпать сверху </a:t>
            </a:r>
            <a:r>
              <a:rPr lang="ru-RU" dirty="0" err="1" smtClean="0"/>
              <a:t>губадии</a:t>
            </a:r>
            <a:endParaRPr lang="ru-RU" dirty="0"/>
          </a:p>
        </p:txBody>
      </p:sp>
      <p:pic>
        <p:nvPicPr>
          <p:cNvPr id="7170" name="Picture 2" descr="C:\Users\Флизя\Documents\Татарская кухня губадия\Пирог Губадия\DSCN0605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1895" y="3136380"/>
            <a:ext cx="4039985" cy="3029989"/>
          </a:xfrm>
          <a:prstGeom prst="rect">
            <a:avLst/>
          </a:prstGeom>
          <a:noFill/>
        </p:spPr>
      </p:pic>
      <p:pic>
        <p:nvPicPr>
          <p:cNvPr id="7171" name="Picture 3" descr="C:\Users\Флизя\Documents\Татарская кухня губадия\Пирог Губадия\DSCN060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18945" y="3136380"/>
            <a:ext cx="4039985" cy="302998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Последовательность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горячую печь – 220 градусов на 30 минут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Готовый пирог</a:t>
            </a:r>
            <a:endParaRPr lang="ru-RU" dirty="0"/>
          </a:p>
        </p:txBody>
      </p:sp>
      <p:pic>
        <p:nvPicPr>
          <p:cNvPr id="8194" name="Picture 2" descr="C:\Users\Флизя\Documents\Татарская кухня губадия\Пирог Губадия\DSCN061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1895" y="3136380"/>
            <a:ext cx="4039985" cy="3029989"/>
          </a:xfrm>
          <a:prstGeom prst="rect">
            <a:avLst/>
          </a:prstGeom>
          <a:noFill/>
        </p:spPr>
      </p:pic>
      <p:pic>
        <p:nvPicPr>
          <p:cNvPr id="8195" name="Picture 3" descr="C:\Users\Флизя\Documents\Татарская кухня губадия\Пирог Губадия\DSCN061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18945" y="3136380"/>
            <a:ext cx="4039985" cy="302998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/>
              <a:t>Приятного аппетита</a:t>
            </a:r>
            <a:endParaRPr lang="ru-RU" sz="6000" b="1" dirty="0"/>
          </a:p>
        </p:txBody>
      </p:sp>
      <p:pic>
        <p:nvPicPr>
          <p:cNvPr id="9219" name="Picture 3" descr="3bb30910f4d4381cc61a5d08956f911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5214942" y="3571876"/>
            <a:ext cx="318981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Picture 4" descr="губад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571744"/>
            <a:ext cx="3979063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/>
              <a:t>Мастер класс</a:t>
            </a:r>
            <a:br>
              <a:rPr lang="ru-RU" sz="6000" b="1" dirty="0" smtClean="0"/>
            </a:br>
            <a:r>
              <a:rPr lang="ru-RU" sz="6000" b="1" dirty="0" smtClean="0"/>
              <a:t>Татарская национальная кухня</a:t>
            </a:r>
            <a:endParaRPr lang="ru-RU" sz="6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14818"/>
            <a:ext cx="6400800" cy="1423982"/>
          </a:xfrm>
        </p:spPr>
        <p:txBody>
          <a:bodyPr>
            <a:normAutofit/>
          </a:bodyPr>
          <a:lstStyle/>
          <a:p>
            <a:r>
              <a:rPr lang="ru-RU" sz="8000" b="1" dirty="0" smtClean="0"/>
              <a:t>«</a:t>
            </a:r>
            <a:r>
              <a:rPr lang="ru-RU" sz="8000" b="1" dirty="0" err="1" smtClean="0"/>
              <a:t>Губадия</a:t>
            </a:r>
            <a:r>
              <a:rPr lang="ru-RU" sz="8000" b="1" dirty="0" smtClean="0"/>
              <a:t>»</a:t>
            </a:r>
            <a:endParaRPr lang="ru-RU" sz="80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История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sz="3400" dirty="0" err="1"/>
              <a:t>Губадия</a:t>
            </a:r>
            <a:r>
              <a:rPr lang="ru-RU" sz="3400" dirty="0"/>
              <a:t> — одно из главных угощений при больших торжествах. </a:t>
            </a:r>
            <a:r>
              <a:rPr lang="ru-RU" sz="3400" dirty="0" err="1"/>
              <a:t>Губадия</a:t>
            </a:r>
            <a:r>
              <a:rPr lang="ru-RU" sz="3400" dirty="0"/>
              <a:t> — это круглый пирог с многослойной начинкой, состоящей из корта (сушеного творога), отварного рассыпчатого </a:t>
            </a:r>
            <a:r>
              <a:rPr lang="ru-RU" sz="3400" dirty="0" smtClean="0"/>
              <a:t>риса, </a:t>
            </a:r>
            <a:r>
              <a:rPr lang="ru-RU" sz="3400" dirty="0"/>
              <a:t>рубленого яйца, распаренного изюма, кураги или чернослива без косточек. Для приготовления </a:t>
            </a:r>
            <a:r>
              <a:rPr lang="ru-RU" sz="3400" dirty="0" err="1"/>
              <a:t>губадии</a:t>
            </a:r>
            <a:r>
              <a:rPr lang="ru-RU" sz="3400" dirty="0"/>
              <a:t> можно использовать как дрожжевое, так и пресное тесто, но для </a:t>
            </a:r>
            <a:r>
              <a:rPr lang="ru-RU" sz="3400" dirty="0" err="1"/>
              <a:t>губадии</a:t>
            </a:r>
            <a:r>
              <a:rPr lang="ru-RU" sz="3400" dirty="0"/>
              <a:t> в тесто кладется масла побольше. </a:t>
            </a:r>
            <a:r>
              <a:rPr lang="ru-RU" sz="3400" dirty="0" err="1"/>
              <a:t>Губадия</a:t>
            </a:r>
            <a:r>
              <a:rPr lang="ru-RU" sz="3400" dirty="0"/>
              <a:t> бывает мясная и с фруктами, т. е. без мяса, ее подают в горячем виде как второе блюдо. </a:t>
            </a:r>
            <a:r>
              <a:rPr lang="ru-RU" sz="3400" dirty="0" err="1"/>
              <a:t>Губадию</a:t>
            </a:r>
            <a:r>
              <a:rPr lang="ru-RU" sz="3400" dirty="0"/>
              <a:t> готовят и к </a:t>
            </a:r>
            <a:r>
              <a:rPr lang="ru-RU" sz="3400" dirty="0" smtClean="0"/>
              <a:t>чаю с </a:t>
            </a:r>
            <a:r>
              <a:rPr lang="ru-RU" sz="3400" dirty="0"/>
              <a:t>фруктовой начинкой. </a:t>
            </a:r>
          </a:p>
          <a:p>
            <a:r>
              <a:rPr lang="ru-RU" sz="3400" dirty="0" err="1"/>
              <a:t>Губадия</a:t>
            </a:r>
            <a:r>
              <a:rPr lang="ru-RU" sz="3400" dirty="0"/>
              <a:t> — сложный, праздничный пирог. Она должна отличаться от других пирогов, у которых начинка представляет смесь определенных продуктов. </a:t>
            </a:r>
            <a:r>
              <a:rPr lang="ru-RU" sz="3400" dirty="0" err="1"/>
              <a:t>Губадия</a:t>
            </a:r>
            <a:r>
              <a:rPr lang="ru-RU" sz="3400" dirty="0"/>
              <a:t> в разрезе представляет ярко выраженные слои различных продуктов, гармонично сочетающихся как по вкусу, так и по цвету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/>
              <a:t>Губадия</a:t>
            </a:r>
            <a:r>
              <a:rPr lang="ru-RU" b="1" dirty="0"/>
              <a:t> с яйцом, рисом и </a:t>
            </a:r>
            <a:r>
              <a:rPr lang="ru-RU" b="1" dirty="0" smtClean="0"/>
              <a:t>изюмом.</a:t>
            </a: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>Технология приготовления</a:t>
            </a:r>
            <a:endParaRPr lang="ru-RU" dirty="0"/>
          </a:p>
        </p:txBody>
      </p:sp>
      <p:pic>
        <p:nvPicPr>
          <p:cNvPr id="18434" name="Picture 2" descr="C:\Users\Флизя\Documents\Татарская кухня губадия\Пирог Губадия\DSCN06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997994"/>
            <a:ext cx="4038600" cy="302895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ru-RU" sz="3500" b="1" dirty="0" smtClean="0"/>
              <a:t>Вам потребуется</a:t>
            </a:r>
          </a:p>
          <a:p>
            <a:pPr lvl="0"/>
            <a:r>
              <a:rPr lang="ru-RU" dirty="0" smtClean="0"/>
              <a:t>тесто – 800г </a:t>
            </a:r>
            <a:endParaRPr lang="ru-RU" dirty="0"/>
          </a:p>
          <a:p>
            <a:pPr lvl="0"/>
            <a:r>
              <a:rPr lang="ru-RU" dirty="0"/>
              <a:t>корт (готовый) - </a:t>
            </a:r>
            <a:r>
              <a:rPr lang="ru-RU" dirty="0" smtClean="0"/>
              <a:t>300г </a:t>
            </a:r>
            <a:endParaRPr lang="ru-RU" dirty="0"/>
          </a:p>
          <a:p>
            <a:pPr lvl="0"/>
            <a:r>
              <a:rPr lang="ru-RU" dirty="0"/>
              <a:t>рис (отварной) - 1кг </a:t>
            </a:r>
          </a:p>
          <a:p>
            <a:pPr lvl="0"/>
            <a:r>
              <a:rPr lang="ru-RU" dirty="0"/>
              <a:t>изюм (или других фрукты) - 250г </a:t>
            </a:r>
          </a:p>
          <a:p>
            <a:pPr lvl="0"/>
            <a:r>
              <a:rPr lang="ru-RU" dirty="0"/>
              <a:t>яйцо - </a:t>
            </a:r>
            <a:r>
              <a:rPr lang="ru-RU" dirty="0" smtClean="0"/>
              <a:t>8 </a:t>
            </a:r>
            <a:r>
              <a:rPr lang="ru-RU" dirty="0"/>
              <a:t>шт. </a:t>
            </a:r>
          </a:p>
          <a:p>
            <a:pPr lvl="0"/>
            <a:r>
              <a:rPr lang="ru-RU" dirty="0"/>
              <a:t>масло сливочное или топленое - 350г </a:t>
            </a:r>
          </a:p>
          <a:p>
            <a:r>
              <a:rPr lang="ru-RU" dirty="0"/>
              <a:t>масло (для смазки сковороды) - 50г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Для теста</a:t>
            </a:r>
            <a:br>
              <a:rPr lang="ru-RU" b="1" dirty="0"/>
            </a:br>
            <a:endParaRPr lang="ru-RU" dirty="0"/>
          </a:p>
        </p:txBody>
      </p:sp>
      <p:pic>
        <p:nvPicPr>
          <p:cNvPr id="19458" name="Picture 2" descr="C:\Users\Флизя\Documents\Татарская кухня губадия\Пирог Губадия\DSCN059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997994"/>
            <a:ext cx="4038600" cy="302895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5900" b="1" dirty="0"/>
              <a:t>масло </a:t>
            </a:r>
            <a:r>
              <a:rPr lang="ru-RU" sz="5900" b="1" dirty="0" smtClean="0"/>
              <a:t>сливочное-300 г</a:t>
            </a:r>
          </a:p>
          <a:p>
            <a:endParaRPr lang="ru-RU" sz="5900" b="1" dirty="0"/>
          </a:p>
          <a:p>
            <a:r>
              <a:rPr lang="ru-RU" sz="5900" b="1" dirty="0" smtClean="0"/>
              <a:t>Кефир-300 мл</a:t>
            </a:r>
          </a:p>
          <a:p>
            <a:endParaRPr lang="ru-RU" sz="5900" b="1" dirty="0"/>
          </a:p>
          <a:p>
            <a:r>
              <a:rPr lang="ru-RU" sz="5900" b="1" dirty="0" smtClean="0"/>
              <a:t>Соль-0,5 ч. л.</a:t>
            </a:r>
          </a:p>
          <a:p>
            <a:endParaRPr lang="ru-RU" sz="5900" b="1" dirty="0"/>
          </a:p>
          <a:p>
            <a:r>
              <a:rPr lang="ru-RU" sz="5900" b="1" dirty="0" smtClean="0"/>
              <a:t>разрыхлитель -0,5 ч. л.</a:t>
            </a:r>
          </a:p>
          <a:p>
            <a:endParaRPr lang="ru-RU" sz="5900" b="1" dirty="0"/>
          </a:p>
          <a:p>
            <a:r>
              <a:rPr lang="ru-RU" sz="5900" b="1" dirty="0" smtClean="0"/>
              <a:t>Мука-3,5-4 стакана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Технология приготовления ингредиентов для начинки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Приготовление корта из творога:</a:t>
            </a:r>
            <a:r>
              <a:rPr lang="ru-RU" dirty="0" smtClean="0"/>
              <a:t> творог, молоко, сахарный песок – кипятить на медленном огне помешивая до желтого цвета (влага испаряется, а корт остается в виде желтых крупинок)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Приготовление отварного риса: </a:t>
            </a:r>
            <a:r>
              <a:rPr lang="ru-RU" dirty="0" smtClean="0"/>
              <a:t>рис перебирается, промывается и кладется в соленую кипящую воду (вода больше 6-7 раз, чем рис. Мешать, готовый рис откидывать на сито. Добавить растопленное масло и перемешать.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Ингредиенты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Приготовление крошки: </a:t>
            </a:r>
            <a:r>
              <a:rPr lang="ru-RU" dirty="0" smtClean="0"/>
              <a:t>50 </a:t>
            </a:r>
            <a:r>
              <a:rPr lang="ru-RU" dirty="0" err="1" smtClean="0"/>
              <a:t>г-сливочного</a:t>
            </a:r>
            <a:r>
              <a:rPr lang="ru-RU" dirty="0" smtClean="0"/>
              <a:t> масла,10г-сахарного песка,100г- муки. Все тщательно растереть руками- образуется крошка.</a:t>
            </a:r>
          </a:p>
          <a:p>
            <a:r>
              <a:rPr lang="ru-RU" dirty="0" smtClean="0"/>
              <a:t>Ею посыпать сверху </a:t>
            </a:r>
            <a:r>
              <a:rPr lang="ru-RU" dirty="0" err="1" smtClean="0"/>
              <a:t>губадию</a:t>
            </a:r>
            <a:r>
              <a:rPr lang="ru-RU" dirty="0" smtClean="0"/>
              <a:t> перед посадки в печь.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Приготовление яиц:</a:t>
            </a:r>
          </a:p>
          <a:p>
            <a:r>
              <a:rPr lang="ru-RU" dirty="0" err="1" smtClean="0"/>
              <a:t>Яица</a:t>
            </a:r>
            <a:r>
              <a:rPr lang="ru-RU" dirty="0" smtClean="0"/>
              <a:t> помыть щеткой в проточной воде</a:t>
            </a:r>
          </a:p>
          <a:p>
            <a:r>
              <a:rPr lang="ru-RU" dirty="0" smtClean="0"/>
              <a:t>Варить </a:t>
            </a:r>
            <a:r>
              <a:rPr lang="ru-RU" dirty="0" err="1" smtClean="0"/>
              <a:t>яица</a:t>
            </a:r>
            <a:r>
              <a:rPr lang="ru-RU" dirty="0" smtClean="0"/>
              <a:t> -10мин</a:t>
            </a:r>
          </a:p>
          <a:p>
            <a:r>
              <a:rPr lang="ru-RU" dirty="0" smtClean="0"/>
              <a:t>Охладить , очистить от скорлупы, нарезать кубиками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857232"/>
            <a:ext cx="8382000" cy="1071570"/>
          </a:xfrm>
        </p:spPr>
        <p:txBody>
          <a:bodyPr/>
          <a:lstStyle/>
          <a:p>
            <a:pPr algn="ctr"/>
            <a:r>
              <a:rPr lang="ru-RU" b="1" dirty="0" smtClean="0"/>
              <a:t>Последовательность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1928802"/>
            <a:ext cx="4040188" cy="889014"/>
          </a:xfrm>
        </p:spPr>
        <p:txBody>
          <a:bodyPr>
            <a:normAutofit fontScale="3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8400" dirty="0" smtClean="0"/>
              <a:t>Раскатать тесто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На смазанную сковороду положить раскатанное тесто</a:t>
            </a:r>
            <a:endParaRPr lang="ru-RU" dirty="0"/>
          </a:p>
        </p:txBody>
      </p:sp>
      <p:pic>
        <p:nvPicPr>
          <p:cNvPr id="2050" name="Picture 2" descr="C:\Users\Флизя\Documents\Татарская кухня губадия\Пирог Губадия\DSCN059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1895" y="3136380"/>
            <a:ext cx="4039985" cy="3029989"/>
          </a:xfrm>
          <a:prstGeom prst="rect">
            <a:avLst/>
          </a:prstGeom>
          <a:noFill/>
        </p:spPr>
      </p:pic>
      <p:pic>
        <p:nvPicPr>
          <p:cNvPr id="2051" name="Picture 3" descr="C:\Users\Флизя\Documents\Татарская кухня губадия\Пирог Губадия\DSCN059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18945" y="3136380"/>
            <a:ext cx="4039985" cy="302998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Последовательность</a:t>
            </a:r>
            <a:endParaRPr lang="ru-RU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Первый слой: положить корт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Второй слой - рис</a:t>
            </a:r>
            <a:endParaRPr lang="ru-RU" dirty="0"/>
          </a:p>
        </p:txBody>
      </p:sp>
      <p:pic>
        <p:nvPicPr>
          <p:cNvPr id="3074" name="Picture 2" descr="C:\Users\Флизя\Documents\Татарская кухня губадия\Пирог Губадия\DSCN059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81895" y="3136380"/>
            <a:ext cx="4039985" cy="3029989"/>
          </a:xfrm>
          <a:prstGeom prst="rect">
            <a:avLst/>
          </a:prstGeom>
          <a:noFill/>
        </p:spPr>
      </p:pic>
      <p:pic>
        <p:nvPicPr>
          <p:cNvPr id="3075" name="Picture 3" descr="C:\Users\Флизя\Documents\Татарская кухня губадия\Пирог Губадия\DSCN0593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18945" y="3136380"/>
            <a:ext cx="4039985" cy="302998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272</TotalTime>
  <Words>423</Words>
  <Application>Microsoft Office PowerPoint</Application>
  <PresentationFormat>Экран (4:3)</PresentationFormat>
  <Paragraphs>61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Городская</vt:lpstr>
      <vt:lpstr>Галиева Флизя Мухаметшиновна</vt:lpstr>
      <vt:lpstr>Мастер класс Татарская национальная кухня</vt:lpstr>
      <vt:lpstr>История</vt:lpstr>
      <vt:lpstr>Губадия с яйцом, рисом и изюмом. Технология приготовления</vt:lpstr>
      <vt:lpstr>Для теста </vt:lpstr>
      <vt:lpstr>Технология приготовления ингредиентов для начинки</vt:lpstr>
      <vt:lpstr>Ингредиенты</vt:lpstr>
      <vt:lpstr>Последовательность </vt:lpstr>
      <vt:lpstr>Последовательность</vt:lpstr>
      <vt:lpstr>Последовательность</vt:lpstr>
      <vt:lpstr>Последовательность</vt:lpstr>
      <vt:lpstr>Последовательность</vt:lpstr>
      <vt:lpstr>Последовательность</vt:lpstr>
      <vt:lpstr>Последовательность</vt:lpstr>
      <vt:lpstr>Приятного аппетита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Галиева Флизя Мухаметшиновна</dc:title>
  <dc:creator>Флизя</dc:creator>
  <cp:lastModifiedBy>User</cp:lastModifiedBy>
  <cp:revision>27</cp:revision>
  <dcterms:created xsi:type="dcterms:W3CDTF">2012-01-18T13:11:22Z</dcterms:created>
  <dcterms:modified xsi:type="dcterms:W3CDTF">2021-01-29T04:30:59Z</dcterms:modified>
</cp:coreProperties>
</file>