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1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98E2C3-F05F-41C7-98E2-0B6ED4ED3F4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B4B6AA-C4FA-4DAA-A699-ED97F9C24C2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нар\Desktop\mainsha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WorldSkills</a:t>
            </a:r>
            <a:r>
              <a:rPr lang="ru-RU" dirty="0" smtClean="0"/>
              <a:t> </a:t>
            </a:r>
            <a:r>
              <a:rPr lang="ru-RU" dirty="0" err="1" smtClean="0"/>
              <a:t>International</a:t>
            </a:r>
            <a:r>
              <a:rPr lang="ru-RU" dirty="0" smtClean="0"/>
              <a:t> — </a:t>
            </a:r>
            <a:r>
              <a:rPr lang="ru-RU" dirty="0" smtClean="0"/>
              <a:t>международная некоммерческая </a:t>
            </a:r>
            <a:r>
              <a:rPr lang="ru-RU" dirty="0" smtClean="0"/>
              <a:t>ассоциация, целью которой является повышение статуса и стандартов профессиональной подготовки и квалификации по всему миру, популяризация рабочих профессий через проведение международных соревнований по всему миру. Основана в 1946 году.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енар\Desktop\DHZG1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4876" cy="3500462"/>
          </a:xfrm>
          <a:prstGeom prst="rect">
            <a:avLst/>
          </a:prstGeom>
          <a:noFill/>
        </p:spPr>
      </p:pic>
      <p:pic>
        <p:nvPicPr>
          <p:cNvPr id="2051" name="Picture 3" descr="C:\Users\ленар\Desktop\FOKH71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0"/>
            <a:ext cx="4714876" cy="3500438"/>
          </a:xfrm>
          <a:prstGeom prst="rect">
            <a:avLst/>
          </a:prstGeom>
          <a:noFill/>
        </p:spPr>
      </p:pic>
      <p:pic>
        <p:nvPicPr>
          <p:cNvPr id="2053" name="Picture 5" descr="C:\Users\ленар\Desktop\ATLZ5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9144000" cy="3357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ленар\Desktop\64a479ad-d411-43d3-9aa5-6b1a82d02bd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4" cy="4143380"/>
          </a:xfrm>
          <a:prstGeom prst="rect">
            <a:avLst/>
          </a:prstGeom>
          <a:noFill/>
        </p:spPr>
      </p:pic>
      <p:pic>
        <p:nvPicPr>
          <p:cNvPr id="3076" name="Picture 4" descr="C:\Users\ленар\Desktop\8e044079-39d9-4cee-83f1-b5e555205bd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0"/>
            <a:ext cx="5643570" cy="4143380"/>
          </a:xfrm>
          <a:prstGeom prst="rect">
            <a:avLst/>
          </a:prstGeom>
          <a:noFill/>
        </p:spPr>
      </p:pic>
      <p:pic>
        <p:nvPicPr>
          <p:cNvPr id="3077" name="Picture 5" descr="C:\Users\ленар\Desktop\JHTV79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7562"/>
            <a:ext cx="5143504" cy="3500438"/>
          </a:xfrm>
          <a:prstGeom prst="rect">
            <a:avLst/>
          </a:prstGeom>
          <a:noFill/>
        </p:spPr>
      </p:pic>
      <p:pic>
        <p:nvPicPr>
          <p:cNvPr id="3078" name="Picture 6" descr="C:\Users\ленар\Desktop\IIEI8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2857495"/>
            <a:ext cx="5143504" cy="4000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енар\Desktop\POVJ6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43306" cy="6858000"/>
          </a:xfrm>
          <a:prstGeom prst="rect">
            <a:avLst/>
          </a:prstGeom>
          <a:noFill/>
        </p:spPr>
      </p:pic>
      <p:pic>
        <p:nvPicPr>
          <p:cNvPr id="4099" name="Picture 3" descr="C:\Users\ленар\Desktop\BCTK57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0"/>
            <a:ext cx="55721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нар\Desktop\b0ac6d15-db09-4dd3-ba40-b87da1be18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6314" cy="6858000"/>
          </a:xfrm>
          <a:prstGeom prst="rect">
            <a:avLst/>
          </a:prstGeom>
          <a:noFill/>
        </p:spPr>
      </p:pic>
      <p:pic>
        <p:nvPicPr>
          <p:cNvPr id="5123" name="Picture 3" descr="C:\Users\ленар\Desktop\0b4668b4-fe86-42e0-9be6-00c1c84072e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0"/>
            <a:ext cx="507206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ленар\Desktop\09e39dc0-846a-4cf2-8372-9e06d5f8cd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142984"/>
            <a:ext cx="7358114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92</TotalTime>
  <Words>39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ленар</dc:creator>
  <cp:lastModifiedBy>ленар</cp:lastModifiedBy>
  <cp:revision>10</cp:revision>
  <dcterms:created xsi:type="dcterms:W3CDTF">2021-03-18T13:49:38Z</dcterms:created>
  <dcterms:modified xsi:type="dcterms:W3CDTF">2021-03-18T15:21:57Z</dcterms:modified>
</cp:coreProperties>
</file>