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58" r:id="rId6"/>
    <p:sldId id="25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ownloads\05-04-2018_20-47-32\IMG-20180403-WA0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ownloads\05-04-2018_20-47-32\IMG-20180403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Downloads\05-04-2018_20-47-32\IMG-20180403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Елена\Downloads\05-04-2018_20-47-32\IMG-20180403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лена\Downloads\05-04-2018_20-47-32\IMG-20180403-WA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Елена\Downloads\05-04-2018_20-47-32\IMG-20180403-WA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Насим</cp:lastModifiedBy>
  <cp:revision>1</cp:revision>
  <dcterms:created xsi:type="dcterms:W3CDTF">2018-04-08T18:11:17Z</dcterms:created>
  <dcterms:modified xsi:type="dcterms:W3CDTF">2018-04-08T18:19:20Z</dcterms:modified>
</cp:coreProperties>
</file>