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" d="100"/>
          <a:sy n="10" d="100"/>
        </p:scale>
        <p:origin x="-3096" y="-13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Для Г.М3,4 октября\4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41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Для Г.М3,4 октября\IMG_81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41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Для Г.М3,4 октября\IMG_81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41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Для Г.М3,4 октября\IMG_81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41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Для Г.М3,4 октября\IMG_81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41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:\Для Г.М3,4 октября\IMG_82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41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PresentationFormat>Экран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</cp:revision>
  <dcterms:created xsi:type="dcterms:W3CDTF">2018-10-05T20:47:00Z</dcterms:created>
  <dcterms:modified xsi:type="dcterms:W3CDTF">2018-10-05T20:51:26Z</dcterms:modified>
</cp:coreProperties>
</file>