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apf.mail.ru/cgi-bin/readmsg?id=15229523430000000100;0;2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?id=15229523430000000100;0;2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apf.mail.ru/cgi-bin/readmsg/IMG-20180405-WA0015.jpg?id=15229524000000000699%3B0%3B7&amp;x-email=ggm7171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6145~1\AppData\Local\Temp\Rar$DI69.488\IMG-20180405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Елена\Downloads\05-04-2018_21-19-03\IMG-20180405-WA0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Елена\Downloads\05-04-2018_21-19-03\IMG-20180405-WA0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Елена\Downloads\05-04-2018_21-19-03\IMG-20180405-WA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Елена\Downloads\05-04-2018_21-19-03\IMG-20180405-WA0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Елена\Downloads\05-04-2018_21-19-03\IMG-20180405-WA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Елена\Downloads\05-04-2018_21-20-00\IMG-20180405-WA0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Елена\Downloads\05-04-2018_21-18-05\IMG-20180405-WA0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Елена\Downloads\05-04-2018_21-18-05\IMG-20180405-WA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Насим</cp:lastModifiedBy>
  <cp:revision>2</cp:revision>
  <dcterms:created xsi:type="dcterms:W3CDTF">2018-04-08T17:12:04Z</dcterms:created>
  <dcterms:modified xsi:type="dcterms:W3CDTF">2018-04-08T17:27:57Z</dcterms:modified>
</cp:coreProperties>
</file>