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0" r:id="rId2"/>
    <p:sldId id="257" r:id="rId3"/>
    <p:sldId id="258" r:id="rId4"/>
    <p:sldId id="260" r:id="rId5"/>
    <p:sldId id="262" r:id="rId6"/>
    <p:sldId id="268" r:id="rId7"/>
    <p:sldId id="265" r:id="rId8"/>
    <p:sldId id="266" r:id="rId9"/>
    <p:sldId id="267" r:id="rId10"/>
    <p:sldId id="269" r:id="rId11"/>
    <p:sldId id="26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522731-3156-422C-AED8-39E04894592C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623638-5E64-447D-8B9F-D4C10DA89C4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>
                <a:alpha val="81000"/>
              </a:srgbClr>
            </a:gs>
            <a:gs pos="100000">
              <a:schemeClr val="bg1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928670"/>
            <a:ext cx="635798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i="1" dirty="0" smtClean="0"/>
              <a:t>УРА,</a:t>
            </a:r>
          </a:p>
          <a:p>
            <a:pPr algn="ctr"/>
            <a:endParaRPr lang="ru-RU" sz="8800" b="1" i="1" dirty="0" smtClean="0"/>
          </a:p>
          <a:p>
            <a:pPr algn="ctr"/>
            <a:r>
              <a:rPr lang="ru-RU" sz="8800" b="1" i="1" dirty="0" smtClean="0"/>
              <a:t>КАНИКУЛЫ!</a:t>
            </a:r>
            <a:endParaRPr lang="ru-RU" sz="8800" b="1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User\Desktop\26-03-2019_22-10-35\27-03-2019_13-04-20\IMG-20190323-WA00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2"/>
            <a:ext cx="4125528" cy="5500703"/>
          </a:xfrm>
          <a:prstGeom prst="rect">
            <a:avLst/>
          </a:prstGeom>
          <a:noFill/>
        </p:spPr>
      </p:pic>
      <p:pic>
        <p:nvPicPr>
          <p:cNvPr id="25603" name="Picture 3" descr="C:\Users\User\Desktop\26-03-2019_22-10-35\27-03-2019_13-04-20\IMG-20190323-WA00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1499" y="500042"/>
            <a:ext cx="4762501" cy="357187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786314" y="4714884"/>
            <a:ext cx="41434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Тимуровский отряд «Наследники».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ГДТДиМ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№1 городская программа «Технология добра»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857232"/>
            <a:ext cx="4786346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000100" y="214290"/>
            <a:ext cx="6715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 О З Д Р А В Л Я Е М 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3286124"/>
            <a:ext cx="6143636" cy="330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977284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85720" y="3786190"/>
            <a:ext cx="20002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ДДТ №15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Мастер-класс «Сегодня мечтатели – завтра изобретатели»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б, 2в классы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https://apf.mail.ru/cgi-bin/readmsg/IMG-20190326-WA0016.jpg?id=15536274350000000025%3B0%3B3&amp;x-email=ggm7171%40mail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s://apf.mail.ru/cgi-bin/readmsg/IMG-20190326-WA0016.jpg?id=15536274350000000025%3B0%3B3&amp;x-email=ggm7171%40mail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AutoShape 6" descr="https://apf.mail.ru/cgi-bin/readmsg/IMG-20190326-WA0016.jpg?id=15536274350000000025%3B0%3B3&amp;x-email=ggm7171%40mail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0" name="AutoShape 8" descr="https://apf.mail.ru/cgi-bin/readmsg/IMG-20190326-WA0019.jpg?id=15536274350000000025%3B0%3B1&amp;x-email=ggm7171%40mail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143372" cy="476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97002" y="0"/>
            <a:ext cx="4446998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428596" y="5000636"/>
            <a:ext cx="3357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Детская библиотека , мероприятие «По страницам любимых сказок»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1а, 1 б классы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0"/>
            <a:ext cx="6572264" cy="492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428728" y="5429264"/>
            <a:ext cx="6715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Кинотеатр «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Синема-парк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мультфильм «Волшебный парк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Джун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4б класс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000628" cy="3429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1968" y="2928910"/>
            <a:ext cx="4572032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85720" y="4000504"/>
            <a:ext cx="38576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ЦДТ №16 «Огниво»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Мастер-класс «Подарок маме»,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рамках ярмарки «Весенняя капель» 5А класс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esktop\26-03-2019_22-10-35\IMG-20190325-WA00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357166"/>
            <a:ext cx="6667504" cy="375047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571604" y="4857760"/>
            <a:ext cx="58579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ГКЦ «Эврика», викторина по сказкам А.С.Пушкина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2-4 классы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User\Desktop\26-03-2019_22-10-35\IMG-20190326-WA00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0"/>
            <a:ext cx="7643866" cy="429967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42976" y="4572008"/>
            <a:ext cx="74295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ГЦ «Кызыл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тау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литературный вечер по произведениям А.С.Пушкина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2-4 классы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User\Desktop\26-03-2019_22-10-35\IMG-20190326-WA0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2586" y="1"/>
            <a:ext cx="5341413" cy="3000372"/>
          </a:xfrm>
          <a:prstGeom prst="rect">
            <a:avLst/>
          </a:prstGeom>
          <a:noFill/>
        </p:spPr>
      </p:pic>
      <p:pic>
        <p:nvPicPr>
          <p:cNvPr id="23555" name="Picture 3" descr="C:\Users\User\Desktop\26-03-2019_22-10-35\IMG-20190326-WA000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75367" y="3500438"/>
            <a:ext cx="5468633" cy="3071834"/>
          </a:xfrm>
          <a:prstGeom prst="rect">
            <a:avLst/>
          </a:prstGeom>
          <a:noFill/>
        </p:spPr>
      </p:pic>
      <p:pic>
        <p:nvPicPr>
          <p:cNvPr id="23556" name="Picture 4" descr="C:\Users\User\Desktop\26-03-2019_22-10-35\IMG-20190326-WA000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3567114" cy="527881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282" y="5500702"/>
            <a:ext cx="32861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Региональная интеллектуальная игра , сборная команда 6-10 классов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User\Desktop\26-03-2019_22-10-35\27-03-2019_13-04-20\IMG-20190322-WA00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500042"/>
            <a:ext cx="7096140" cy="398475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85786" y="4857760"/>
            <a:ext cx="75009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1а класс в детском саду №11 на празднике «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Навруз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</TotalTime>
  <Words>136</Words>
  <PresentationFormat>Экран (4:3)</PresentationFormat>
  <Paragraphs>21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13</cp:revision>
  <dcterms:created xsi:type="dcterms:W3CDTF">2019-03-26T17:35:09Z</dcterms:created>
  <dcterms:modified xsi:type="dcterms:W3CDTF">2019-03-27T10:28:01Z</dcterms:modified>
</cp:coreProperties>
</file>