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CF83-D9D0-41EF-BB46-AA4D81C982CC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247E-A226-47CC-912A-9D65531A6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617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CF83-D9D0-41EF-BB46-AA4D81C982CC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247E-A226-47CC-912A-9D65531A6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76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CF83-D9D0-41EF-BB46-AA4D81C982CC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247E-A226-47CC-912A-9D65531A6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4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CF83-D9D0-41EF-BB46-AA4D81C982CC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247E-A226-47CC-912A-9D65531A6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23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CF83-D9D0-41EF-BB46-AA4D81C982CC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247E-A226-47CC-912A-9D65531A6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01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CF83-D9D0-41EF-BB46-AA4D81C982CC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247E-A226-47CC-912A-9D65531A6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664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CF83-D9D0-41EF-BB46-AA4D81C982CC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247E-A226-47CC-912A-9D65531A6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6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CF83-D9D0-41EF-BB46-AA4D81C982CC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247E-A226-47CC-912A-9D65531A6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104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CF83-D9D0-41EF-BB46-AA4D81C982CC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247E-A226-47CC-912A-9D65531A6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16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CF83-D9D0-41EF-BB46-AA4D81C982CC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247E-A226-47CC-912A-9D65531A6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347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6CF83-D9D0-41EF-BB46-AA4D81C982CC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247E-A226-47CC-912A-9D65531A6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740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6CF83-D9D0-41EF-BB46-AA4D81C982CC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4247E-A226-47CC-912A-9D65531A65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55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3527" y="915724"/>
            <a:ext cx="9144000" cy="754158"/>
          </a:xfrm>
        </p:spPr>
        <p:txBody>
          <a:bodyPr>
            <a:noAutofit/>
          </a:bodyPr>
          <a:lstStyle/>
          <a:p>
            <a:r>
              <a:rPr lang="ru-RU" sz="2800" dirty="0" smtClean="0"/>
              <a:t>Чтобы сильным стать и </a:t>
            </a:r>
            <a:r>
              <a:rPr lang="ru-RU" sz="2800" dirty="0" err="1" smtClean="0"/>
              <a:t>ловким,всем</a:t>
            </a:r>
            <a:r>
              <a:rPr lang="ru-RU" sz="2800" dirty="0" smtClean="0"/>
              <a:t> нужна нам тренировка. Всех зову до одного к сдаче нормы ГТО!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3013" y="3508085"/>
            <a:ext cx="789295" cy="57661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21" y="1890133"/>
            <a:ext cx="2570328" cy="37600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173" y="2879678"/>
            <a:ext cx="2408830" cy="34285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527" y="1984085"/>
            <a:ext cx="2386083" cy="3666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81" y="2806082"/>
            <a:ext cx="2703394" cy="342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1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4486" y="460660"/>
            <a:ext cx="8196618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КРЕПЧЕ У ТОГО , КТО             ДРУЖЕН СО СПОРТОМ И ГТО !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561" y="4531056"/>
            <a:ext cx="2827361" cy="211085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795" y="4531056"/>
            <a:ext cx="3048000" cy="21108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99" y="3593909"/>
            <a:ext cx="2286000" cy="304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104" y="1786223"/>
            <a:ext cx="2286000" cy="304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753" y="1913922"/>
            <a:ext cx="3048000" cy="228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908" y="1892809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6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УСПЕХИ, ПОБЕДЫ ЖДУТ ТЕХ ВПЕРЕДИ , ЗНАК ГТО У КОГО НА ГРУДИ 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137" y="2567557"/>
            <a:ext cx="2286000" cy="354663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52" y="1913602"/>
            <a:ext cx="2286000" cy="304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178" y="2567557"/>
            <a:ext cx="2286000" cy="3546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589" y="2060813"/>
            <a:ext cx="3430137" cy="290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3827" y="365125"/>
            <a:ext cx="5540992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болей и не хворай, 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Нормы ГТО сдавай!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10" y="1910687"/>
            <a:ext cx="326350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1910687"/>
            <a:ext cx="3481602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519" y="1910687"/>
            <a:ext cx="334057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69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47" y="1828800"/>
            <a:ext cx="326350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485" y="2506662"/>
            <a:ext cx="2893325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522" y="2016693"/>
            <a:ext cx="2723866" cy="4351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716" y="1828800"/>
            <a:ext cx="2931141" cy="412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2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ГТО сдаем, школу мы не подведем.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70" y="2013093"/>
            <a:ext cx="3324823" cy="41638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8908" y="2013094"/>
            <a:ext cx="3214537" cy="4163869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682" y="2333766"/>
            <a:ext cx="4039736" cy="4094329"/>
          </a:xfrm>
        </p:spPr>
      </p:pic>
    </p:spTree>
    <p:extLst>
      <p:ext uri="{BB962C8B-B14F-4D97-AF65-F5344CB8AC3E}">
        <p14:creationId xmlns:p14="http://schemas.microsoft.com/office/powerpoint/2010/main" val="239670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59</Words>
  <Application>Microsoft Office PowerPoint</Application>
  <PresentationFormat>Широкоэкранный</PresentationFormat>
  <Paragraphs>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Чтобы сильным стать и ловким,всем нужна нам тренировка. Всех зову до одного к сдаче нормы ГТО!</vt:lpstr>
      <vt:lpstr>ЗДОРОВЬЕ КРЕПЧЕ У ТОГО , КТО             ДРУЖЕН СО СПОРТОМ И ГТО !</vt:lpstr>
      <vt:lpstr>УСПЕХИ, ПОБЕДЫ ЖДУТ ТЕХ ВПЕРЕДИ , ЗНАК ГТО У КОГО НА ГРУДИ !</vt:lpstr>
      <vt:lpstr>Не болей и не хворай,   Нормы ГТО сдавай!</vt:lpstr>
      <vt:lpstr>Презентация PowerPoint</vt:lpstr>
      <vt:lpstr>Нормы ГТО сдаем, школу мы не подведем.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Чтобы сильным стать и ловким,всем нужна нам тренировка. Всех зову до одного к сдаче нормы ГТО!</dc:title>
  <dc:creator>Certified Windows</dc:creator>
  <cp:lastModifiedBy>Certified Windows</cp:lastModifiedBy>
  <cp:revision>6</cp:revision>
  <dcterms:created xsi:type="dcterms:W3CDTF">2021-02-21T17:47:22Z</dcterms:created>
  <dcterms:modified xsi:type="dcterms:W3CDTF">2021-02-21T19:15:56Z</dcterms:modified>
</cp:coreProperties>
</file>