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26" autoAdjust="0"/>
  </p:normalViewPr>
  <p:slideViewPr>
    <p:cSldViewPr>
      <p:cViewPr>
        <p:scale>
          <a:sx n="160" d="100"/>
          <a:sy n="160" d="100"/>
        </p:scale>
        <p:origin x="5244" y="24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сайт\11-01-2020_13-23-05\IMG-20200110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4102995" cy="6669360"/>
          </a:xfrm>
          <a:prstGeom prst="rect">
            <a:avLst/>
          </a:prstGeom>
          <a:noFill/>
        </p:spPr>
      </p:pic>
      <p:pic>
        <p:nvPicPr>
          <p:cNvPr id="3" name="Picture 2" descr="C:\Users\User\Desktop\сайт\11-01-2020_13-23-05\IMG-20200110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1394" y="0"/>
            <a:ext cx="4270689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сайт\11-01-2020_13-23-05\IMG-20200110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620688"/>
            <a:ext cx="3184451" cy="5661247"/>
          </a:xfrm>
          <a:prstGeom prst="rect">
            <a:avLst/>
          </a:prstGeom>
          <a:noFill/>
        </p:spPr>
      </p:pic>
      <p:pic>
        <p:nvPicPr>
          <p:cNvPr id="3" name="Picture 2" descr="C:\Users\User\Desktop\сайт\11-01-2020_13-23-05\IMG-20200110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39667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сайт\11-01-2020_13-23-05\IMG-20200110-WA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0"/>
            <a:ext cx="4160447" cy="6884293"/>
          </a:xfrm>
          <a:prstGeom prst="rect">
            <a:avLst/>
          </a:prstGeom>
          <a:noFill/>
        </p:spPr>
      </p:pic>
      <p:pic>
        <p:nvPicPr>
          <p:cNvPr id="3" name="Picture 2" descr="C:\Users\User\Desktop\сайт\11-01-2020_13-23-05\IMG-20200110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3960440" cy="6912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2020-01-11T10:43:08Z</dcterms:created>
  <dcterms:modified xsi:type="dcterms:W3CDTF">2020-01-12T19:03:20Z</dcterms:modified>
</cp:coreProperties>
</file>