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23" d="100"/>
          <a:sy n="23" d="100"/>
        </p:scale>
        <p:origin x="-3324" y="-1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08-12-2018_20-16-05\10-12-2018_20-17-19\дом-интерна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32638" y="-5348288"/>
            <a:ext cx="23409276" cy="175561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08-12-2018_20-16-05\10-12-2018_20-17-19\IMG_84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08-12-2018_20-16-05\10-12-2018_20-17-19\Мусина Е.Е. инвали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41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08-12-2018_20-16-05\10-12-2018_20-17-19\пряж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6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08-12-2018_20-16-05\10-12-2018_20-17-19\Шишкин Александ инвали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415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2018-12-10T17:47:59Z</dcterms:created>
  <dcterms:modified xsi:type="dcterms:W3CDTF">2018-12-10T17:51:24Z</dcterms:modified>
</cp:coreProperties>
</file>