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35" d="100"/>
          <a:sy n="35" d="100"/>
        </p:scale>
        <p:origin x="-2964" y="-11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8-12-2018_20-16-05\5А кл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08-12-2018_20-16-05\IMG_85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08-12-2018_20-16-05\IMG_8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4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08-12-2018_20-16-05\IMG_85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8467" y="1236188"/>
            <a:ext cx="5715298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2018-09-26T19:48:05Z</dcterms:created>
  <dcterms:modified xsi:type="dcterms:W3CDTF">2018-12-09T16:47:20Z</dcterms:modified>
</cp:coreProperties>
</file>