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7" r:id="rId4"/>
    <p:sldId id="256" r:id="rId5"/>
    <p:sldId id="260" r:id="rId6"/>
    <p:sldId id="259" r:id="rId7"/>
    <p:sldId id="258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48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25144"/>
            <a:ext cx="820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поисковой системе (например </a:t>
            </a:r>
            <a:r>
              <a:rPr lang="ru-RU" sz="3200" b="1" dirty="0" err="1" smtClean="0">
                <a:solidFill>
                  <a:srgbClr val="FF0000"/>
                </a:solidFill>
              </a:rPr>
              <a:t>Яндекс</a:t>
            </a:r>
            <a:r>
              <a:rPr lang="ru-RU" sz="3200" b="1" dirty="0" smtClean="0">
                <a:solidFill>
                  <a:srgbClr val="FF0000"/>
                </a:solidFill>
              </a:rPr>
              <a:t>)   набираем </a:t>
            </a:r>
            <a:r>
              <a:rPr lang="ru-RU" sz="3200" b="1" dirty="0" smtClean="0">
                <a:solidFill>
                  <a:srgbClr val="7030A0"/>
                </a:solidFill>
              </a:rPr>
              <a:t>«Электронное образование РТ»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 выбираем </a:t>
            </a:r>
            <a:r>
              <a:rPr lang="ru-RU" sz="3200" b="1" u="sng" dirty="0" smtClean="0">
                <a:solidFill>
                  <a:srgbClr val="7030A0"/>
                </a:solidFill>
              </a:rPr>
              <a:t>«Электронное образование в Республике Татарстан»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7956375" cy="442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733256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«ОРГАНИЗАЦИИ</a:t>
            </a:r>
            <a:r>
              <a:rPr lang="" sz="3200" b="1" dirty="0" smtClean="0">
                <a:solidFill>
                  <a:srgbClr val="7030A0"/>
                </a:solidFill>
              </a:rPr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460432" cy="479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09-04-2020_06-33-05\IMG-20200408-WA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7241059" cy="54307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57332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«ШКОЛЫ»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9-04-2020_06-33-05\IMG-20200408-WA0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452319" cy="5589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57332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«г.Набережные Челны»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09-04-2020_06-33-05\IMG-20200408-WA0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370019" cy="55275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57332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МБОУ «СОШ №3»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09-04-2020_06-33-05\IMG-20200408-WA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7056784" cy="52925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5733256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«ДИСТАНЦИОННОЕ ОБУЧЕНИЕ»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09-04-2020_06-33-05\IMG-20200408-WA0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7297961" cy="547347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57332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 </a:t>
            </a:r>
            <a:r>
              <a:rPr lang="ru-RU" sz="3200" b="1" dirty="0" smtClean="0">
                <a:solidFill>
                  <a:srgbClr val="7030A0"/>
                </a:solidFill>
              </a:rPr>
              <a:t>«УРОКИ»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31640" y="57332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Выбираем свой класс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54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2020-04-09T14:16:21Z</dcterms:created>
  <dcterms:modified xsi:type="dcterms:W3CDTF">2020-04-09T16:58:45Z</dcterms:modified>
</cp:coreProperties>
</file>