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2652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385762" y="7133205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285750" y="6471217"/>
            <a:ext cx="6343650" cy="1629833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85750" y="5181600"/>
            <a:ext cx="6343650" cy="12192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6172200" y="8631936"/>
            <a:ext cx="569214" cy="32918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732370"/>
            <a:ext cx="137160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732370"/>
            <a:ext cx="468630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2686050" y="101602"/>
            <a:ext cx="2171700" cy="385233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6172200" y="8631936"/>
            <a:ext cx="569214" cy="32918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385762" y="4593205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85750" y="2235200"/>
            <a:ext cx="6343650" cy="16256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35356" y="3929449"/>
            <a:ext cx="6515100" cy="1579767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226314" y="609600"/>
            <a:ext cx="6515100" cy="1121664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228600" y="2133600"/>
            <a:ext cx="3143250" cy="629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3486150" y="2133600"/>
            <a:ext cx="3257550" cy="629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228600" y="7213601"/>
            <a:ext cx="6457950" cy="1176867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11084" y="889000"/>
            <a:ext cx="3217917" cy="853016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3483770" y="889000"/>
            <a:ext cx="3219181" cy="853016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11084" y="1754718"/>
            <a:ext cx="3217917" cy="5255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3486548" y="1754718"/>
            <a:ext cx="3216402" cy="5255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72200" y="8636000"/>
            <a:ext cx="571500" cy="32918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385762" y="8026402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226314" y="609600"/>
            <a:ext cx="6515100" cy="1121664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385762" y="7798825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342900" y="7315201"/>
            <a:ext cx="6343650" cy="694267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342901" y="812800"/>
            <a:ext cx="2256235" cy="64008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2681288" y="812800"/>
            <a:ext cx="4005263" cy="6400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2628900" y="822179"/>
            <a:ext cx="3771900" cy="48768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285750" y="6658347"/>
            <a:ext cx="4400550" cy="696384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285750" y="7377625"/>
            <a:ext cx="4400550" cy="1024467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385762" y="1401199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228600" y="2072218"/>
            <a:ext cx="6515100" cy="6034617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4857750" y="101602"/>
            <a:ext cx="1885950" cy="38523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02.02.2019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2343150" y="101602"/>
            <a:ext cx="2514600" cy="385233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6172200" y="8636002"/>
            <a:ext cx="571500" cy="325967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228600" y="609600"/>
            <a:ext cx="6515100" cy="1117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385762" y="1401199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385762" y="1410650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6858000" cy="9144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6857999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</TotalTime>
  <Words>0</Words>
  <PresentationFormat>Экран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Трек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</cp:revision>
  <dcterms:created xsi:type="dcterms:W3CDTF">2019-01-29T08:26:21Z</dcterms:created>
  <dcterms:modified xsi:type="dcterms:W3CDTF">2019-02-02T04:23:58Z</dcterms:modified>
</cp:coreProperties>
</file>