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90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59FA8-E968-447E-A1A4-3745276CC948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D476-5CD9-4BCE-BE6D-49F9C48973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839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13750"/>
            <a:ext cx="4708177" cy="664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3589" y="1"/>
            <a:ext cx="4842668" cy="684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013" y="0"/>
            <a:ext cx="4655219" cy="660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2019-11-05T18:50:45Z</dcterms:created>
  <dcterms:modified xsi:type="dcterms:W3CDTF">2019-11-05T19:16:11Z</dcterms:modified>
</cp:coreProperties>
</file>